
<file path=[Content_Types].xml><?xml version="1.0" encoding="utf-8"?>
<Types xmlns="http://schemas.openxmlformats.org/package/2006/content-types">
  <Override PartName="/ppt/slideMasters/slideMaster3.xml" ContentType="application/vnd.openxmlformats-officedocument.presentationml.slideMaster+xml"/>
  <Override PartName="/ppt/slides/slide6.xml" ContentType="application/vnd.openxmlformats-officedocument.presentationml.slide+xml"/>
  <Override PartName="/ppt/slideLayouts/slideLayout8.xml" ContentType="application/vnd.openxmlformats-officedocument.presentationml.slideLayout+xml"/>
  <Override PartName="/ppt/theme/theme5.xml" ContentType="application/vnd.openxmlformats-officedocument.theme+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Layouts/slideLayout17.xml" ContentType="application/vnd.openxmlformats-officedocument.presentationml.slideLayout+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Masters/slideMaster8.xml" ContentType="application/vnd.openxmlformats-officedocument.presentationml.slideMaster+xml"/>
  <Override PartName="/ppt/slideMasters/slideMaster11.xml" ContentType="application/vnd.openxmlformats-officedocument.presentationml.slideMaster+xml"/>
  <Override PartName="/ppt/slideMasters/slideMaster13.xml" ContentType="application/vnd.openxmlformats-officedocument.presentationml.slideMaster+xml"/>
  <Override PartName="/ppt/theme/theme14.xml" ContentType="application/vnd.openxmlformats-officedocument.theme+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10.xml" ContentType="application/vnd.openxmlformats-officedocument.presentationml.slideMaster+xml"/>
  <Override PartName="/ppt/theme/theme8.xml" ContentType="application/vnd.openxmlformats-officedocument.theme+xml"/>
  <Override PartName="/ppt/theme/theme9.xml" ContentType="application/vnd.openxmlformats-officedocument.theme+xml"/>
  <Override PartName="/ppt/theme/theme12.xml" ContentType="application/vnd.openxmlformats-officedocument.theme+xml"/>
  <Override PartName="/ppt/theme/theme13.xml" ContentType="application/vnd.openxmlformats-officedocument.theme+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theme/theme10.xml" ContentType="application/vnd.openxmlformats-officedocument.theme+xml"/>
  <Override PartName="/ppt/theme/theme11.xml" ContentType="application/vnd.openxmlformats-officedocument.them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slides/slide1.xml" ContentType="application/vnd.openxmlformats-officedocument.presentationml.slide+xml"/>
  <Default Extension="jpeg" ContentType="image/jpeg"/>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Masters/slideMaster9.xml" ContentType="application/vnd.openxmlformats-officedocument.presentationml.slideMaster+xml"/>
  <Override PartName="/ppt/slideMasters/slideMaster12.xml" ContentType="application/vnd.openxmlformats-officedocument.presentationml.slideMaster+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70" r:id="rId1"/>
    <p:sldMasterId id="2147483671" r:id="rId2"/>
    <p:sldMasterId id="2147483672" r:id="rId3"/>
    <p:sldMasterId id="2147483673" r:id="rId4"/>
    <p:sldMasterId id="2147483674" r:id="rId5"/>
    <p:sldMasterId id="2147483675" r:id="rId6"/>
    <p:sldMasterId id="2147483676" r:id="rId7"/>
    <p:sldMasterId id="2147483677" r:id="rId8"/>
    <p:sldMasterId id="2147483678" r:id="rId9"/>
    <p:sldMasterId id="2147483679" r:id="rId10"/>
    <p:sldMasterId id="2147483680" r:id="rId11"/>
    <p:sldMasterId id="2147483681" r:id="rId12"/>
    <p:sldMasterId id="2147483682" r:id="rId13"/>
  </p:sldMasterIdLst>
  <p:notesMasterIdLst>
    <p:notesMasterId r:id="rId28"/>
  </p:notesMasterIdLst>
  <p:sldIdLst>
    <p:sldId id="256" r:id="rId14"/>
    <p:sldId id="257" r:id="rId15"/>
    <p:sldId id="258" r:id="rId16"/>
    <p:sldId id="259" r:id="rId17"/>
    <p:sldId id="261" r:id="rId18"/>
    <p:sldId id="263" r:id="rId19"/>
    <p:sldId id="260" r:id="rId20"/>
    <p:sldId id="272" r:id="rId21"/>
    <p:sldId id="271" r:id="rId22"/>
    <p:sldId id="262" r:id="rId23"/>
    <p:sldId id="273" r:id="rId24"/>
    <p:sldId id="274" r:id="rId25"/>
    <p:sldId id="275" r:id="rId26"/>
    <p:sldId id="270" r:id="rId27"/>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p15:guide id="1" orient="horz" pos="2160">
          <p15:clr>
            <a:srgbClr val="000000"/>
          </p15:clr>
        </p15:guide>
        <p15:guide id="2" pos="2880">
          <p15:clr>
            <a:srgbClr val="000000"/>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Master" Target="slideMasters/slideMaster13.xml"/><Relationship Id="rId18" Type="http://schemas.openxmlformats.org/officeDocument/2006/relationships/slide" Target="slides/slide5.xml"/><Relationship Id="rId26" Type="http://schemas.openxmlformats.org/officeDocument/2006/relationships/slide" Target="slides/slide13.xml"/><Relationship Id="rId3" Type="http://schemas.openxmlformats.org/officeDocument/2006/relationships/slideMaster" Target="slideMasters/slideMaster3.xml"/><Relationship Id="rId21" Type="http://schemas.openxmlformats.org/officeDocument/2006/relationships/slide" Target="slides/slide8.xml"/><Relationship Id="rId7" Type="http://schemas.openxmlformats.org/officeDocument/2006/relationships/slideMaster" Target="slideMasters/slideMaster7.xml"/><Relationship Id="rId12" Type="http://schemas.openxmlformats.org/officeDocument/2006/relationships/slideMaster" Target="slideMasters/slideMaster12.xml"/><Relationship Id="rId17" Type="http://schemas.openxmlformats.org/officeDocument/2006/relationships/slide" Target="slides/slide4.xml"/><Relationship Id="rId25" Type="http://schemas.openxmlformats.org/officeDocument/2006/relationships/slide" Target="slides/slide12.xml"/><Relationship Id="rId2" Type="http://schemas.openxmlformats.org/officeDocument/2006/relationships/slideMaster" Target="slideMasters/slideMaster2.xml"/><Relationship Id="rId16" Type="http://schemas.openxmlformats.org/officeDocument/2006/relationships/slide" Target="slides/slide3.xml"/><Relationship Id="rId20" Type="http://schemas.openxmlformats.org/officeDocument/2006/relationships/slide" Target="slides/slide7.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Master" Target="slideMasters/slideMaster11.xml"/><Relationship Id="rId24" Type="http://schemas.openxmlformats.org/officeDocument/2006/relationships/slide" Target="slides/slide11.xml"/><Relationship Id="rId32" Type="http://schemas.openxmlformats.org/officeDocument/2006/relationships/tableStyles" Target="tableStyles.xml"/><Relationship Id="rId5" Type="http://schemas.openxmlformats.org/officeDocument/2006/relationships/slideMaster" Target="slideMasters/slideMaster5.xml"/><Relationship Id="rId15" Type="http://schemas.openxmlformats.org/officeDocument/2006/relationships/slide" Target="slides/slide2.xml"/><Relationship Id="rId23" Type="http://schemas.openxmlformats.org/officeDocument/2006/relationships/slide" Target="slides/slide10.xml"/><Relationship Id="rId28" Type="http://schemas.openxmlformats.org/officeDocument/2006/relationships/notesMaster" Target="notesMasters/notesMaster1.xml"/><Relationship Id="rId10" Type="http://schemas.openxmlformats.org/officeDocument/2006/relationships/slideMaster" Target="slideMasters/slideMaster10.xml"/><Relationship Id="rId19" Type="http://schemas.openxmlformats.org/officeDocument/2006/relationships/slide" Target="slides/slide6.xml"/><Relationship Id="rId31" Type="http://schemas.openxmlformats.org/officeDocument/2006/relationships/theme" Target="theme/theme1.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 Target="slides/slide1.xml"/><Relationship Id="rId22" Type="http://schemas.openxmlformats.org/officeDocument/2006/relationships/slide" Target="slides/slide9.xml"/><Relationship Id="rId27" Type="http://schemas.openxmlformats.org/officeDocument/2006/relationships/slide" Target="slides/slide14.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rtl="0">
              <a:spcBef>
                <a:spcPts val="0"/>
              </a:spcBef>
              <a:spcAft>
                <a:spcPts val="0"/>
              </a:spcAft>
              <a:buSzPts val="1100"/>
              <a:buChar char="●"/>
              <a:defRPr sz="1100"/>
            </a:lvl1pPr>
            <a:lvl2pPr marL="914400" lvl="1" indent="-298450" rtl="0">
              <a:spcBef>
                <a:spcPts val="0"/>
              </a:spcBef>
              <a:spcAft>
                <a:spcPts val="0"/>
              </a:spcAft>
              <a:buSzPts val="1100"/>
              <a:buChar char="○"/>
              <a:defRPr sz="1100"/>
            </a:lvl2pPr>
            <a:lvl3pPr marL="1371600" lvl="2" indent="-298450" rtl="0">
              <a:spcBef>
                <a:spcPts val="0"/>
              </a:spcBef>
              <a:spcAft>
                <a:spcPts val="0"/>
              </a:spcAft>
              <a:buSzPts val="1100"/>
              <a:buChar char="■"/>
              <a:defRPr sz="1100"/>
            </a:lvl3pPr>
            <a:lvl4pPr marL="1828800" lvl="3" indent="-298450" rtl="0">
              <a:spcBef>
                <a:spcPts val="0"/>
              </a:spcBef>
              <a:spcAft>
                <a:spcPts val="0"/>
              </a:spcAft>
              <a:buSzPts val="1100"/>
              <a:buChar char="●"/>
              <a:defRPr sz="1100"/>
            </a:lvl4pPr>
            <a:lvl5pPr marL="2286000" lvl="4" indent="-298450" rtl="0">
              <a:spcBef>
                <a:spcPts val="0"/>
              </a:spcBef>
              <a:spcAft>
                <a:spcPts val="0"/>
              </a:spcAft>
              <a:buSzPts val="1100"/>
              <a:buChar char="○"/>
              <a:defRPr sz="1100"/>
            </a:lvl5pPr>
            <a:lvl6pPr marL="2743200" lvl="5" indent="-298450" rtl="0">
              <a:spcBef>
                <a:spcPts val="0"/>
              </a:spcBef>
              <a:spcAft>
                <a:spcPts val="0"/>
              </a:spcAft>
              <a:buSzPts val="1100"/>
              <a:buChar char="■"/>
              <a:defRPr sz="1100"/>
            </a:lvl6pPr>
            <a:lvl7pPr marL="3200400" lvl="6" indent="-298450" rtl="0">
              <a:spcBef>
                <a:spcPts val="0"/>
              </a:spcBef>
              <a:spcAft>
                <a:spcPts val="0"/>
              </a:spcAft>
              <a:buSzPts val="1100"/>
              <a:buChar char="●"/>
              <a:defRPr sz="1100"/>
            </a:lvl7pPr>
            <a:lvl8pPr marL="3657600" lvl="7" indent="-298450" rtl="0">
              <a:spcBef>
                <a:spcPts val="0"/>
              </a:spcBef>
              <a:spcAft>
                <a:spcPts val="0"/>
              </a:spcAft>
              <a:buSzPts val="1100"/>
              <a:buChar char="○"/>
              <a:defRPr sz="1100"/>
            </a:lvl8pPr>
            <a:lvl9pPr marL="4114800" lvl="8" indent="-298450" rtl="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0"/>
        <p:cNvGrpSpPr/>
        <p:nvPr/>
      </p:nvGrpSpPr>
      <p:grpSpPr>
        <a:xfrm>
          <a:off x="0" y="0"/>
          <a:ext cx="0" cy="0"/>
          <a:chOff x="0" y="0"/>
          <a:chExt cx="0" cy="0"/>
        </a:xfrm>
      </p:grpSpPr>
      <p:sp>
        <p:nvSpPr>
          <p:cNvPr id="281" name="Google Shape;281;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82" name="Google Shape;282;p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7"/>
        <p:cNvGrpSpPr/>
        <p:nvPr/>
      </p:nvGrpSpPr>
      <p:grpSpPr>
        <a:xfrm>
          <a:off x="0" y="0"/>
          <a:ext cx="0" cy="0"/>
          <a:chOff x="0" y="0"/>
          <a:chExt cx="0" cy="0"/>
        </a:xfrm>
      </p:grpSpPr>
      <p:sp>
        <p:nvSpPr>
          <p:cNvPr id="288" name="Google Shape;288;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89" name="Google Shape;289;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3"/>
        <p:cNvGrpSpPr/>
        <p:nvPr/>
      </p:nvGrpSpPr>
      <p:grpSpPr>
        <a:xfrm>
          <a:off x="0" y="0"/>
          <a:ext cx="0" cy="0"/>
          <a:chOff x="0" y="0"/>
          <a:chExt cx="0" cy="0"/>
        </a:xfrm>
      </p:grpSpPr>
      <p:sp>
        <p:nvSpPr>
          <p:cNvPr id="294" name="Google Shape;294;p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95" name="Google Shape;295;p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9"/>
        <p:cNvGrpSpPr/>
        <p:nvPr/>
      </p:nvGrpSpPr>
      <p:grpSpPr>
        <a:xfrm>
          <a:off x="0" y="0"/>
          <a:ext cx="0" cy="0"/>
          <a:chOff x="0" y="0"/>
          <a:chExt cx="0" cy="0"/>
        </a:xfrm>
      </p:grpSpPr>
      <p:sp>
        <p:nvSpPr>
          <p:cNvPr id="300" name="Google Shape;300;p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301" name="Google Shape;301;p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5"/>
        <p:cNvGrpSpPr/>
        <p:nvPr/>
      </p:nvGrpSpPr>
      <p:grpSpPr>
        <a:xfrm>
          <a:off x="0" y="0"/>
          <a:ext cx="0" cy="0"/>
          <a:chOff x="0" y="0"/>
          <a:chExt cx="0" cy="0"/>
        </a:xfrm>
      </p:grpSpPr>
      <p:sp>
        <p:nvSpPr>
          <p:cNvPr id="306" name="Google Shape;306;p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307" name="Google Shape;307;p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شريحة عنوان" type="title">
  <p:cSld name="TITLE">
    <p:spTree>
      <p:nvGrpSpPr>
        <p:cNvPr id="1" name="Shape 16"/>
        <p:cNvGrpSpPr/>
        <p:nvPr/>
      </p:nvGrpSpPr>
      <p:grpSpPr>
        <a:xfrm>
          <a:off x="0" y="0"/>
          <a:ext cx="0" cy="0"/>
          <a:chOff x="0" y="0"/>
          <a:chExt cx="0" cy="0"/>
        </a:xfrm>
      </p:grpSpPr>
      <p:sp>
        <p:nvSpPr>
          <p:cNvPr id="17" name="Google Shape;17;p2"/>
          <p:cNvSpPr txBox="1">
            <a:spLocks noGrp="1"/>
          </p:cNvSpPr>
          <p:nvPr>
            <p:ph type="ctrTitle"/>
          </p:nvPr>
        </p:nvSpPr>
        <p:spPr>
          <a:xfrm>
            <a:off x="533400" y="1371600"/>
            <a:ext cx="7851600" cy="1828800"/>
          </a:xfrm>
          <a:prstGeom prst="rect">
            <a:avLst/>
          </a:prstGeom>
          <a:noFill/>
          <a:ln>
            <a:noFill/>
          </a:ln>
        </p:spPr>
        <p:txBody>
          <a:bodyPr spcFirstLastPara="1" wrap="square" lIns="0" tIns="0" rIns="18275" bIns="0" anchor="b" anchorCtr="0">
            <a:normAutofit/>
          </a:bodyPr>
          <a:lstStyle>
            <a:lvl1pPr lvl="0" algn="r" rtl="0">
              <a:spcBef>
                <a:spcPts val="0"/>
              </a:spcBef>
              <a:spcAft>
                <a:spcPts val="0"/>
              </a:spcAft>
              <a:buClr>
                <a:srgbClr val="4CE0EA"/>
              </a:buClr>
              <a:buSzPts val="5600"/>
              <a:buFont typeface="Calibri"/>
              <a:buNone/>
              <a:defRPr sz="5600" b="1">
                <a:solidFill>
                  <a:srgbClr val="4CE0EA"/>
                </a:solidFill>
                <a:effectLst>
                  <a:outerShdw blurRad="38100" dist="25400" dir="5400000" algn="tl" rotWithShape="0">
                    <a:srgbClr val="000000">
                      <a:alpha val="43000"/>
                    </a:srgbClr>
                  </a:outerShdw>
                </a:effectLst>
                <a:latin typeface="Calibri"/>
                <a:ea typeface="Calibri"/>
                <a:cs typeface="Calibri"/>
                <a:sym typeface="Calibri"/>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18" name="Google Shape;18;p2"/>
          <p:cNvSpPr txBox="1">
            <a:spLocks noGrp="1"/>
          </p:cNvSpPr>
          <p:nvPr>
            <p:ph type="subTitle" idx="1"/>
          </p:nvPr>
        </p:nvSpPr>
        <p:spPr>
          <a:xfrm>
            <a:off x="533400" y="3228536"/>
            <a:ext cx="7854600" cy="1752600"/>
          </a:xfrm>
          <a:prstGeom prst="rect">
            <a:avLst/>
          </a:prstGeom>
          <a:noFill/>
          <a:ln>
            <a:noFill/>
          </a:ln>
        </p:spPr>
        <p:txBody>
          <a:bodyPr spcFirstLastPara="1" wrap="square" lIns="0" tIns="45700" rIns="18275" bIns="45700" anchor="t" anchorCtr="0">
            <a:noAutofit/>
          </a:bodyPr>
          <a:lstStyle>
            <a:lvl1pPr marR="45720" lvl="0" algn="r" rtl="1">
              <a:spcBef>
                <a:spcPts val="520"/>
              </a:spcBef>
              <a:spcAft>
                <a:spcPts val="0"/>
              </a:spcAft>
              <a:buSzPts val="2470"/>
              <a:buNone/>
              <a:defRPr>
                <a:solidFill>
                  <a:schemeClr val="lt1"/>
                </a:solidFill>
              </a:defRPr>
            </a:lvl1pPr>
            <a:lvl2pPr lvl="1" algn="ctr" rtl="1">
              <a:spcBef>
                <a:spcPts val="360"/>
              </a:spcBef>
              <a:spcAft>
                <a:spcPts val="0"/>
              </a:spcAft>
              <a:buSzPts val="1530"/>
              <a:buNone/>
              <a:defRPr/>
            </a:lvl2pPr>
            <a:lvl3pPr lvl="2" algn="ctr" rtl="1">
              <a:spcBef>
                <a:spcPts val="360"/>
              </a:spcBef>
              <a:spcAft>
                <a:spcPts val="0"/>
              </a:spcAft>
              <a:buSzPts val="1260"/>
              <a:buNone/>
              <a:defRPr/>
            </a:lvl3pPr>
            <a:lvl4pPr lvl="3" algn="ctr" rtl="1">
              <a:spcBef>
                <a:spcPts val="360"/>
              </a:spcBef>
              <a:spcAft>
                <a:spcPts val="0"/>
              </a:spcAft>
              <a:buSzPts val="1170"/>
              <a:buNone/>
              <a:defRPr/>
            </a:lvl4pPr>
            <a:lvl5pPr lvl="4" algn="ctr" rtl="1">
              <a:spcBef>
                <a:spcPts val="360"/>
              </a:spcBef>
              <a:spcAft>
                <a:spcPts val="0"/>
              </a:spcAft>
              <a:buSzPts val="1170"/>
              <a:buNone/>
              <a:defRPr/>
            </a:lvl5pPr>
            <a:lvl6pPr lvl="5" algn="ctr" rtl="1">
              <a:spcBef>
                <a:spcPts val="360"/>
              </a:spcBef>
              <a:spcAft>
                <a:spcPts val="0"/>
              </a:spcAft>
              <a:buSzPts val="1440"/>
              <a:buNone/>
              <a:defRPr/>
            </a:lvl6pPr>
            <a:lvl7pPr lvl="6" algn="ctr" rtl="1">
              <a:spcBef>
                <a:spcPts val="360"/>
              </a:spcBef>
              <a:spcAft>
                <a:spcPts val="0"/>
              </a:spcAft>
              <a:buSzPts val="1440"/>
              <a:buNone/>
              <a:defRPr/>
            </a:lvl7pPr>
            <a:lvl8pPr lvl="7" algn="ctr" rtl="1">
              <a:spcBef>
                <a:spcPts val="360"/>
              </a:spcBef>
              <a:spcAft>
                <a:spcPts val="0"/>
              </a:spcAft>
              <a:buSzPts val="1800"/>
              <a:buNone/>
              <a:defRPr/>
            </a:lvl8pPr>
            <a:lvl9pPr lvl="8" algn="ctr" rtl="1">
              <a:spcBef>
                <a:spcPts val="360"/>
              </a:spcBef>
              <a:spcAft>
                <a:spcPts val="0"/>
              </a:spcAft>
              <a:buSzPts val="1800"/>
              <a:buNone/>
              <a:defRPr/>
            </a:lvl9pPr>
          </a:lstStyle>
          <a:p>
            <a:endParaRPr/>
          </a:p>
        </p:txBody>
      </p:sp>
      <p:sp>
        <p:nvSpPr>
          <p:cNvPr id="19" name="Google Shape;19;p2"/>
          <p:cNvSpPr txBox="1">
            <a:spLocks noGrp="1"/>
          </p:cNvSpPr>
          <p:nvPr>
            <p:ph type="dt" idx="10"/>
          </p:nvPr>
        </p:nvSpPr>
        <p:spPr>
          <a:xfrm>
            <a:off x="457200" y="6356350"/>
            <a:ext cx="2133600" cy="365100"/>
          </a:xfrm>
          <a:prstGeom prst="rect">
            <a:avLst/>
          </a:prstGeom>
          <a:noFill/>
          <a:ln>
            <a:noFill/>
          </a:ln>
        </p:spPr>
        <p:txBody>
          <a:bodyPr spcFirstLastPara="1" wrap="square" lIns="0" tIns="0" rIns="0" bIns="0" anchor="b" anchorCtr="0">
            <a:noAutofit/>
          </a:bodyPr>
          <a:lstStyle>
            <a:lvl1pPr lvl="0" algn="l" rtl="0">
              <a:lnSpc>
                <a:spcPct val="100000"/>
              </a:lnSpc>
              <a:spcBef>
                <a:spcPts val="0"/>
              </a:spcBef>
              <a:spcAft>
                <a:spcPts val="0"/>
              </a:spcAft>
              <a:buSzPts val="1400"/>
              <a:buNone/>
              <a:defRPr sz="1200">
                <a:solidFill>
                  <a:srgbClr val="D1EAEE"/>
                </a:solidFill>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20" name="Google Shape;20;p2"/>
          <p:cNvSpPr txBox="1">
            <a:spLocks noGrp="1"/>
          </p:cNvSpPr>
          <p:nvPr>
            <p:ph type="ftr" idx="11"/>
          </p:nvPr>
        </p:nvSpPr>
        <p:spPr>
          <a:xfrm>
            <a:off x="2667000" y="6356350"/>
            <a:ext cx="3352800" cy="365100"/>
          </a:xfrm>
          <a:prstGeom prst="rect">
            <a:avLst/>
          </a:prstGeom>
          <a:noFill/>
          <a:ln>
            <a:noFill/>
          </a:ln>
        </p:spPr>
        <p:txBody>
          <a:bodyPr spcFirstLastPara="1" wrap="square" lIns="0" tIns="0" rIns="0" bIns="0" anchor="b"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21" name="Google Shape;21;p2"/>
          <p:cNvSpPr txBox="1">
            <a:spLocks noGrp="1"/>
          </p:cNvSpPr>
          <p:nvPr>
            <p:ph type="sldNum" idx="12"/>
          </p:nvPr>
        </p:nvSpPr>
        <p:spPr>
          <a:xfrm>
            <a:off x="7924800" y="6356350"/>
            <a:ext cx="762000" cy="365100"/>
          </a:xfrm>
          <a:prstGeom prst="rect">
            <a:avLst/>
          </a:prstGeom>
          <a:noFill/>
          <a:ln>
            <a:noFill/>
          </a:ln>
        </p:spPr>
        <p:txBody>
          <a:bodyPr spcFirstLastPara="1" wrap="square" lIns="0" tIns="0" rIns="0" bIns="0" anchor="b" anchorCtr="0">
            <a:noAutofit/>
          </a:bodyPr>
          <a:lstStyle>
            <a:lvl1pPr marL="0" marR="0" lvl="0" indent="0" algn="r" rtl="0">
              <a:lnSpc>
                <a:spcPct val="100000"/>
              </a:lnSpc>
              <a:spcBef>
                <a:spcPts val="0"/>
              </a:spcBef>
              <a:spcAft>
                <a:spcPts val="0"/>
              </a:spcAft>
              <a:buClr>
                <a:srgbClr val="D1EAEE"/>
              </a:buClr>
              <a:buSzPts val="1200"/>
              <a:buFont typeface="Arial"/>
              <a:buNone/>
              <a:defRPr sz="1200" b="0" i="0" u="none">
                <a:solidFill>
                  <a:srgbClr val="D1EAEE"/>
                </a:solidFill>
                <a:latin typeface="Arial"/>
                <a:ea typeface="Arial"/>
                <a:cs typeface="Arial"/>
                <a:sym typeface="Arial"/>
              </a:defRPr>
            </a:lvl1pPr>
            <a:lvl2pPr marL="0" marR="0" lvl="1" indent="0" algn="r" rtl="0">
              <a:lnSpc>
                <a:spcPct val="100000"/>
              </a:lnSpc>
              <a:spcBef>
                <a:spcPts val="0"/>
              </a:spcBef>
              <a:spcAft>
                <a:spcPts val="0"/>
              </a:spcAft>
              <a:buClr>
                <a:srgbClr val="D1EAEE"/>
              </a:buClr>
              <a:buSzPts val="1200"/>
              <a:buFont typeface="Arial"/>
              <a:buNone/>
              <a:defRPr sz="1200" b="0" i="0" u="none">
                <a:solidFill>
                  <a:srgbClr val="D1EAEE"/>
                </a:solidFill>
                <a:latin typeface="Arial"/>
                <a:ea typeface="Arial"/>
                <a:cs typeface="Arial"/>
                <a:sym typeface="Arial"/>
              </a:defRPr>
            </a:lvl2pPr>
            <a:lvl3pPr marL="0" marR="0" lvl="2" indent="0" algn="r" rtl="0">
              <a:lnSpc>
                <a:spcPct val="100000"/>
              </a:lnSpc>
              <a:spcBef>
                <a:spcPts val="0"/>
              </a:spcBef>
              <a:spcAft>
                <a:spcPts val="0"/>
              </a:spcAft>
              <a:buClr>
                <a:srgbClr val="D1EAEE"/>
              </a:buClr>
              <a:buSzPts val="1200"/>
              <a:buFont typeface="Arial"/>
              <a:buNone/>
              <a:defRPr sz="1200" b="0" i="0" u="none">
                <a:solidFill>
                  <a:srgbClr val="D1EAEE"/>
                </a:solidFill>
                <a:latin typeface="Arial"/>
                <a:ea typeface="Arial"/>
                <a:cs typeface="Arial"/>
                <a:sym typeface="Arial"/>
              </a:defRPr>
            </a:lvl3pPr>
            <a:lvl4pPr marL="0" marR="0" lvl="3" indent="0" algn="r" rtl="0">
              <a:lnSpc>
                <a:spcPct val="100000"/>
              </a:lnSpc>
              <a:spcBef>
                <a:spcPts val="0"/>
              </a:spcBef>
              <a:spcAft>
                <a:spcPts val="0"/>
              </a:spcAft>
              <a:buClr>
                <a:srgbClr val="D1EAEE"/>
              </a:buClr>
              <a:buSzPts val="1200"/>
              <a:buFont typeface="Arial"/>
              <a:buNone/>
              <a:defRPr sz="1200" b="0" i="0" u="none">
                <a:solidFill>
                  <a:srgbClr val="D1EAEE"/>
                </a:solidFill>
                <a:latin typeface="Arial"/>
                <a:ea typeface="Arial"/>
                <a:cs typeface="Arial"/>
                <a:sym typeface="Arial"/>
              </a:defRPr>
            </a:lvl4pPr>
            <a:lvl5pPr marL="0" marR="0" lvl="4" indent="0" algn="r" rtl="0">
              <a:lnSpc>
                <a:spcPct val="100000"/>
              </a:lnSpc>
              <a:spcBef>
                <a:spcPts val="0"/>
              </a:spcBef>
              <a:spcAft>
                <a:spcPts val="0"/>
              </a:spcAft>
              <a:buClr>
                <a:srgbClr val="D1EAEE"/>
              </a:buClr>
              <a:buSzPts val="1200"/>
              <a:buFont typeface="Arial"/>
              <a:buNone/>
              <a:defRPr sz="1200" b="0" i="0" u="none">
                <a:solidFill>
                  <a:srgbClr val="D1EAEE"/>
                </a:solidFill>
                <a:latin typeface="Arial"/>
                <a:ea typeface="Arial"/>
                <a:cs typeface="Arial"/>
                <a:sym typeface="Arial"/>
              </a:defRPr>
            </a:lvl5pPr>
            <a:lvl6pPr marL="0" marR="0" lvl="5" indent="0" algn="r" rtl="0">
              <a:lnSpc>
                <a:spcPct val="100000"/>
              </a:lnSpc>
              <a:spcBef>
                <a:spcPts val="0"/>
              </a:spcBef>
              <a:spcAft>
                <a:spcPts val="0"/>
              </a:spcAft>
              <a:buClr>
                <a:srgbClr val="D1EAEE"/>
              </a:buClr>
              <a:buSzPts val="1200"/>
              <a:buFont typeface="Arial"/>
              <a:buNone/>
              <a:defRPr sz="1200" b="0" i="0" u="none">
                <a:solidFill>
                  <a:srgbClr val="D1EAEE"/>
                </a:solidFill>
                <a:latin typeface="Arial"/>
                <a:ea typeface="Arial"/>
                <a:cs typeface="Arial"/>
                <a:sym typeface="Arial"/>
              </a:defRPr>
            </a:lvl6pPr>
            <a:lvl7pPr marL="0" marR="0" lvl="6" indent="0" algn="r" rtl="0">
              <a:lnSpc>
                <a:spcPct val="100000"/>
              </a:lnSpc>
              <a:spcBef>
                <a:spcPts val="0"/>
              </a:spcBef>
              <a:spcAft>
                <a:spcPts val="0"/>
              </a:spcAft>
              <a:buClr>
                <a:srgbClr val="D1EAEE"/>
              </a:buClr>
              <a:buSzPts val="1200"/>
              <a:buFont typeface="Arial"/>
              <a:buNone/>
              <a:defRPr sz="1200" b="0" i="0" u="none">
                <a:solidFill>
                  <a:srgbClr val="D1EAEE"/>
                </a:solidFill>
                <a:latin typeface="Arial"/>
                <a:ea typeface="Arial"/>
                <a:cs typeface="Arial"/>
                <a:sym typeface="Arial"/>
              </a:defRPr>
            </a:lvl7pPr>
            <a:lvl8pPr marL="0" marR="0" lvl="7" indent="0" algn="r" rtl="0">
              <a:lnSpc>
                <a:spcPct val="100000"/>
              </a:lnSpc>
              <a:spcBef>
                <a:spcPts val="0"/>
              </a:spcBef>
              <a:spcAft>
                <a:spcPts val="0"/>
              </a:spcAft>
              <a:buClr>
                <a:srgbClr val="D1EAEE"/>
              </a:buClr>
              <a:buSzPts val="1200"/>
              <a:buFont typeface="Arial"/>
              <a:buNone/>
              <a:defRPr sz="1200" b="0" i="0" u="none">
                <a:solidFill>
                  <a:srgbClr val="D1EAEE"/>
                </a:solidFill>
                <a:latin typeface="Arial"/>
                <a:ea typeface="Arial"/>
                <a:cs typeface="Arial"/>
                <a:sym typeface="Arial"/>
              </a:defRPr>
            </a:lvl8pPr>
            <a:lvl9pPr marL="0" marR="0" lvl="8" indent="0" algn="r" rtl="0">
              <a:lnSpc>
                <a:spcPct val="100000"/>
              </a:lnSpc>
              <a:spcBef>
                <a:spcPts val="0"/>
              </a:spcBef>
              <a:spcAft>
                <a:spcPts val="0"/>
              </a:spcAft>
              <a:buClr>
                <a:srgbClr val="D1EAEE"/>
              </a:buClr>
              <a:buSzPts val="1200"/>
              <a:buFont typeface="Arial"/>
              <a:buNone/>
              <a:defRPr sz="1200" b="0" i="0" u="none">
                <a:solidFill>
                  <a:srgbClr val="D1EAEE"/>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محتويين" type="twoObj">
  <p:cSld name="TWO_OBJECTS">
    <p:spTree>
      <p:nvGrpSpPr>
        <p:cNvPr id="1" name="Shape 89"/>
        <p:cNvGrpSpPr/>
        <p:nvPr/>
      </p:nvGrpSpPr>
      <p:grpSpPr>
        <a:xfrm>
          <a:off x="0" y="0"/>
          <a:ext cx="0" cy="0"/>
          <a:chOff x="0" y="0"/>
          <a:chExt cx="0" cy="0"/>
        </a:xfrm>
      </p:grpSpPr>
      <p:sp>
        <p:nvSpPr>
          <p:cNvPr id="90" name="Google Shape;90;p13"/>
          <p:cNvSpPr txBox="1">
            <a:spLocks noGrp="1"/>
          </p:cNvSpPr>
          <p:nvPr>
            <p:ph type="title"/>
          </p:nvPr>
        </p:nvSpPr>
        <p:spPr>
          <a:xfrm>
            <a:off x="457200" y="274637"/>
            <a:ext cx="8229600" cy="1143000"/>
          </a:xfrm>
          <a:prstGeom prst="rect">
            <a:avLst/>
          </a:prstGeom>
          <a:noFill/>
          <a:ln>
            <a:noFill/>
          </a:ln>
        </p:spPr>
        <p:txBody>
          <a:bodyPr spcFirstLastPara="1" wrap="square" lIns="91425" tIns="45700" rIns="91425" bIns="45700" anchor="ctr" anchorCtr="0">
            <a:noAutofit/>
          </a:bodyPr>
          <a:lstStyle>
            <a:lvl1pPr lvl="0" algn="ctr" rtl="0">
              <a:spcBef>
                <a:spcPts val="0"/>
              </a:spcBef>
              <a:spcAft>
                <a:spcPts val="0"/>
              </a:spcAft>
              <a:buSzPts val="1400"/>
              <a:buNone/>
              <a:defRPr/>
            </a:lvl1pPr>
            <a:lvl2pPr lvl="1" algn="ctr" rtl="0">
              <a:spcBef>
                <a:spcPts val="0"/>
              </a:spcBef>
              <a:spcAft>
                <a:spcPts val="0"/>
              </a:spcAft>
              <a:buSzPts val="1400"/>
              <a:buNone/>
              <a:defRPr/>
            </a:lvl2pPr>
            <a:lvl3pPr lvl="2" algn="ctr" rtl="0">
              <a:spcBef>
                <a:spcPts val="0"/>
              </a:spcBef>
              <a:spcAft>
                <a:spcPts val="0"/>
              </a:spcAft>
              <a:buSzPts val="1400"/>
              <a:buNone/>
              <a:defRPr/>
            </a:lvl3pPr>
            <a:lvl4pPr lvl="3" algn="ctr" rtl="0">
              <a:spcBef>
                <a:spcPts val="0"/>
              </a:spcBef>
              <a:spcAft>
                <a:spcPts val="0"/>
              </a:spcAft>
              <a:buSzPts val="1400"/>
              <a:buNone/>
              <a:defRPr/>
            </a:lvl4pPr>
            <a:lvl5pPr lvl="4" algn="ctr" rtl="0">
              <a:spcBef>
                <a:spcPts val="0"/>
              </a:spcBef>
              <a:spcAft>
                <a:spcPts val="0"/>
              </a:spcAft>
              <a:buSzPts val="1400"/>
              <a:buNone/>
              <a:defRPr/>
            </a:lvl5pPr>
            <a:lvl6pPr lvl="5" algn="ctr" rtl="0">
              <a:spcBef>
                <a:spcPts val="0"/>
              </a:spcBef>
              <a:spcAft>
                <a:spcPts val="0"/>
              </a:spcAft>
              <a:buSzPts val="1400"/>
              <a:buNone/>
              <a:defRPr/>
            </a:lvl6pPr>
            <a:lvl7pPr lvl="6" algn="ctr" rtl="0">
              <a:spcBef>
                <a:spcPts val="0"/>
              </a:spcBef>
              <a:spcAft>
                <a:spcPts val="0"/>
              </a:spcAft>
              <a:buSzPts val="1400"/>
              <a:buNone/>
              <a:defRPr/>
            </a:lvl7pPr>
            <a:lvl8pPr lvl="7" algn="ctr" rtl="0">
              <a:spcBef>
                <a:spcPts val="0"/>
              </a:spcBef>
              <a:spcAft>
                <a:spcPts val="0"/>
              </a:spcAft>
              <a:buSzPts val="1400"/>
              <a:buNone/>
              <a:defRPr/>
            </a:lvl8pPr>
            <a:lvl9pPr lvl="8" algn="ctr" rtl="0">
              <a:spcBef>
                <a:spcPts val="0"/>
              </a:spcBef>
              <a:spcAft>
                <a:spcPts val="0"/>
              </a:spcAft>
              <a:buSzPts val="1400"/>
              <a:buNone/>
              <a:defRPr/>
            </a:lvl9pPr>
          </a:lstStyle>
          <a:p>
            <a:endParaRPr/>
          </a:p>
        </p:txBody>
      </p:sp>
      <p:sp>
        <p:nvSpPr>
          <p:cNvPr id="91" name="Google Shape;91;p13"/>
          <p:cNvSpPr txBox="1">
            <a:spLocks noGrp="1"/>
          </p:cNvSpPr>
          <p:nvPr>
            <p:ph type="body" idx="1"/>
          </p:nvPr>
        </p:nvSpPr>
        <p:spPr>
          <a:xfrm>
            <a:off x="457200" y="1600200"/>
            <a:ext cx="4038600" cy="4526100"/>
          </a:xfrm>
          <a:prstGeom prst="rect">
            <a:avLst/>
          </a:prstGeom>
          <a:noFill/>
          <a:ln>
            <a:noFill/>
          </a:ln>
        </p:spPr>
        <p:txBody>
          <a:bodyPr spcFirstLastPara="1" wrap="square" lIns="91425" tIns="45700" rIns="91425" bIns="45700" anchor="t" anchorCtr="0">
            <a:noAutofit/>
          </a:bodyPr>
          <a:lstStyle>
            <a:lvl1pPr marL="457200" lvl="0" indent="-406400" algn="l" rtl="0">
              <a:spcBef>
                <a:spcPts val="560"/>
              </a:spcBef>
              <a:spcAft>
                <a:spcPts val="0"/>
              </a:spcAft>
              <a:buClr>
                <a:schemeClr val="dk1"/>
              </a:buClr>
              <a:buSzPts val="2800"/>
              <a:buFont typeface="Arial"/>
              <a:buChar char="•"/>
              <a:defRPr sz="2800"/>
            </a:lvl1pPr>
            <a:lvl2pPr marL="914400" lvl="1" indent="-381000" algn="l" rtl="0">
              <a:spcBef>
                <a:spcPts val="480"/>
              </a:spcBef>
              <a:spcAft>
                <a:spcPts val="0"/>
              </a:spcAft>
              <a:buClr>
                <a:schemeClr val="dk1"/>
              </a:buClr>
              <a:buSzPts val="2400"/>
              <a:buFont typeface="Arial"/>
              <a:buChar char="–"/>
              <a:defRPr sz="2400"/>
            </a:lvl2pPr>
            <a:lvl3pPr marL="1371600" lvl="2" indent="-355600" algn="l" rtl="0">
              <a:spcBef>
                <a:spcPts val="400"/>
              </a:spcBef>
              <a:spcAft>
                <a:spcPts val="0"/>
              </a:spcAft>
              <a:buClr>
                <a:schemeClr val="dk1"/>
              </a:buClr>
              <a:buSzPts val="2000"/>
              <a:buFont typeface="Arial"/>
              <a:buChar char="•"/>
              <a:defRPr sz="2000"/>
            </a:lvl3pPr>
            <a:lvl4pPr marL="1828800" lvl="3" indent="-342900" algn="l" rtl="0">
              <a:spcBef>
                <a:spcPts val="360"/>
              </a:spcBef>
              <a:spcAft>
                <a:spcPts val="0"/>
              </a:spcAft>
              <a:buClr>
                <a:schemeClr val="dk1"/>
              </a:buClr>
              <a:buSzPts val="1800"/>
              <a:buFont typeface="Arial"/>
              <a:buChar char="–"/>
              <a:defRPr sz="1800"/>
            </a:lvl4pPr>
            <a:lvl5pPr marL="2286000" lvl="4" indent="-342900" algn="l" rtl="0">
              <a:spcBef>
                <a:spcPts val="360"/>
              </a:spcBef>
              <a:spcAft>
                <a:spcPts val="0"/>
              </a:spcAft>
              <a:buClr>
                <a:schemeClr val="dk1"/>
              </a:buClr>
              <a:buSzPts val="1800"/>
              <a:buFont typeface="Arial"/>
              <a:buChar char="»"/>
              <a:defRPr sz="1800"/>
            </a:lvl5pPr>
            <a:lvl6pPr marL="2743200" lvl="5" indent="-342900" algn="l" rtl="0">
              <a:spcBef>
                <a:spcPts val="360"/>
              </a:spcBef>
              <a:spcAft>
                <a:spcPts val="0"/>
              </a:spcAft>
              <a:buClr>
                <a:schemeClr val="dk1"/>
              </a:buClr>
              <a:buSzPts val="1800"/>
              <a:buFont typeface="Arial"/>
              <a:buChar char="»"/>
              <a:defRPr sz="1800"/>
            </a:lvl6pPr>
            <a:lvl7pPr marL="3200400" lvl="6" indent="-342900" algn="l" rtl="0">
              <a:spcBef>
                <a:spcPts val="360"/>
              </a:spcBef>
              <a:spcAft>
                <a:spcPts val="0"/>
              </a:spcAft>
              <a:buClr>
                <a:schemeClr val="dk1"/>
              </a:buClr>
              <a:buSzPts val="1800"/>
              <a:buFont typeface="Arial"/>
              <a:buChar char="»"/>
              <a:defRPr sz="1800"/>
            </a:lvl7pPr>
            <a:lvl8pPr marL="3657600" lvl="7" indent="-342900" algn="l" rtl="0">
              <a:spcBef>
                <a:spcPts val="360"/>
              </a:spcBef>
              <a:spcAft>
                <a:spcPts val="0"/>
              </a:spcAft>
              <a:buClr>
                <a:schemeClr val="dk1"/>
              </a:buClr>
              <a:buSzPts val="1800"/>
              <a:buFont typeface="Arial"/>
              <a:buChar char="»"/>
              <a:defRPr sz="1800"/>
            </a:lvl8pPr>
            <a:lvl9pPr marL="4114800" lvl="8" indent="-342900" algn="l" rtl="0">
              <a:spcBef>
                <a:spcPts val="360"/>
              </a:spcBef>
              <a:spcAft>
                <a:spcPts val="0"/>
              </a:spcAft>
              <a:buClr>
                <a:schemeClr val="dk1"/>
              </a:buClr>
              <a:buSzPts val="1800"/>
              <a:buFont typeface="Arial"/>
              <a:buChar char="»"/>
              <a:defRPr sz="1800"/>
            </a:lvl9pPr>
          </a:lstStyle>
          <a:p>
            <a:endParaRPr/>
          </a:p>
        </p:txBody>
      </p:sp>
      <p:sp>
        <p:nvSpPr>
          <p:cNvPr id="92" name="Google Shape;92;p13"/>
          <p:cNvSpPr txBox="1">
            <a:spLocks noGrp="1"/>
          </p:cNvSpPr>
          <p:nvPr>
            <p:ph type="body" idx="2"/>
          </p:nvPr>
        </p:nvSpPr>
        <p:spPr>
          <a:xfrm>
            <a:off x="4648200" y="1600200"/>
            <a:ext cx="4038600" cy="4526100"/>
          </a:xfrm>
          <a:prstGeom prst="rect">
            <a:avLst/>
          </a:prstGeom>
          <a:noFill/>
          <a:ln>
            <a:noFill/>
          </a:ln>
        </p:spPr>
        <p:txBody>
          <a:bodyPr spcFirstLastPara="1" wrap="square" lIns="91425" tIns="45700" rIns="91425" bIns="45700" anchor="t" anchorCtr="0">
            <a:noAutofit/>
          </a:bodyPr>
          <a:lstStyle>
            <a:lvl1pPr marL="457200" lvl="0" indent="-406400" algn="l" rtl="0">
              <a:spcBef>
                <a:spcPts val="560"/>
              </a:spcBef>
              <a:spcAft>
                <a:spcPts val="0"/>
              </a:spcAft>
              <a:buClr>
                <a:schemeClr val="dk1"/>
              </a:buClr>
              <a:buSzPts val="2800"/>
              <a:buFont typeface="Arial"/>
              <a:buChar char="•"/>
              <a:defRPr sz="2800"/>
            </a:lvl1pPr>
            <a:lvl2pPr marL="914400" lvl="1" indent="-381000" algn="l" rtl="0">
              <a:spcBef>
                <a:spcPts val="480"/>
              </a:spcBef>
              <a:spcAft>
                <a:spcPts val="0"/>
              </a:spcAft>
              <a:buClr>
                <a:schemeClr val="dk1"/>
              </a:buClr>
              <a:buSzPts val="2400"/>
              <a:buFont typeface="Arial"/>
              <a:buChar char="–"/>
              <a:defRPr sz="2400"/>
            </a:lvl2pPr>
            <a:lvl3pPr marL="1371600" lvl="2" indent="-355600" algn="l" rtl="0">
              <a:spcBef>
                <a:spcPts val="400"/>
              </a:spcBef>
              <a:spcAft>
                <a:spcPts val="0"/>
              </a:spcAft>
              <a:buClr>
                <a:schemeClr val="dk1"/>
              </a:buClr>
              <a:buSzPts val="2000"/>
              <a:buFont typeface="Arial"/>
              <a:buChar char="•"/>
              <a:defRPr sz="2000"/>
            </a:lvl3pPr>
            <a:lvl4pPr marL="1828800" lvl="3" indent="-342900" algn="l" rtl="0">
              <a:spcBef>
                <a:spcPts val="360"/>
              </a:spcBef>
              <a:spcAft>
                <a:spcPts val="0"/>
              </a:spcAft>
              <a:buClr>
                <a:schemeClr val="dk1"/>
              </a:buClr>
              <a:buSzPts val="1800"/>
              <a:buFont typeface="Arial"/>
              <a:buChar char="–"/>
              <a:defRPr sz="1800"/>
            </a:lvl4pPr>
            <a:lvl5pPr marL="2286000" lvl="4" indent="-342900" algn="l" rtl="0">
              <a:spcBef>
                <a:spcPts val="360"/>
              </a:spcBef>
              <a:spcAft>
                <a:spcPts val="0"/>
              </a:spcAft>
              <a:buClr>
                <a:schemeClr val="dk1"/>
              </a:buClr>
              <a:buSzPts val="1800"/>
              <a:buFont typeface="Arial"/>
              <a:buChar char="»"/>
              <a:defRPr sz="1800"/>
            </a:lvl5pPr>
            <a:lvl6pPr marL="2743200" lvl="5" indent="-342900" algn="l" rtl="0">
              <a:spcBef>
                <a:spcPts val="360"/>
              </a:spcBef>
              <a:spcAft>
                <a:spcPts val="0"/>
              </a:spcAft>
              <a:buClr>
                <a:schemeClr val="dk1"/>
              </a:buClr>
              <a:buSzPts val="1800"/>
              <a:buFont typeface="Arial"/>
              <a:buChar char="»"/>
              <a:defRPr sz="1800"/>
            </a:lvl6pPr>
            <a:lvl7pPr marL="3200400" lvl="6" indent="-342900" algn="l" rtl="0">
              <a:spcBef>
                <a:spcPts val="360"/>
              </a:spcBef>
              <a:spcAft>
                <a:spcPts val="0"/>
              </a:spcAft>
              <a:buClr>
                <a:schemeClr val="dk1"/>
              </a:buClr>
              <a:buSzPts val="1800"/>
              <a:buFont typeface="Arial"/>
              <a:buChar char="»"/>
              <a:defRPr sz="1800"/>
            </a:lvl7pPr>
            <a:lvl8pPr marL="3657600" lvl="7" indent="-342900" algn="l" rtl="0">
              <a:spcBef>
                <a:spcPts val="360"/>
              </a:spcBef>
              <a:spcAft>
                <a:spcPts val="0"/>
              </a:spcAft>
              <a:buClr>
                <a:schemeClr val="dk1"/>
              </a:buClr>
              <a:buSzPts val="1800"/>
              <a:buFont typeface="Arial"/>
              <a:buChar char="»"/>
              <a:defRPr sz="1800"/>
            </a:lvl8pPr>
            <a:lvl9pPr marL="4114800" lvl="8" indent="-342900" algn="l" rtl="0">
              <a:spcBef>
                <a:spcPts val="360"/>
              </a:spcBef>
              <a:spcAft>
                <a:spcPts val="0"/>
              </a:spcAft>
              <a:buClr>
                <a:schemeClr val="dk1"/>
              </a:buClr>
              <a:buSzPts val="1800"/>
              <a:buFont typeface="Arial"/>
              <a:buChar char="»"/>
              <a:defRPr sz="1800"/>
            </a:lvl9pPr>
          </a:lstStyle>
          <a:p>
            <a:endParaRPr/>
          </a:p>
        </p:txBody>
      </p:sp>
      <p:sp>
        <p:nvSpPr>
          <p:cNvPr id="93" name="Google Shape;93;p13"/>
          <p:cNvSpPr txBox="1">
            <a:spLocks noGrp="1"/>
          </p:cNvSpPr>
          <p:nvPr>
            <p:ph type="dt" idx="10"/>
          </p:nvPr>
        </p:nvSpPr>
        <p:spPr>
          <a:xfrm>
            <a:off x="457200" y="6245225"/>
            <a:ext cx="2133600" cy="476400"/>
          </a:xfrm>
          <a:prstGeom prst="rect">
            <a:avLst/>
          </a:prstGeom>
          <a:noFill/>
          <a:ln>
            <a:noFill/>
          </a:ln>
        </p:spPr>
        <p:txBody>
          <a:bodyPr spcFirstLastPara="1" wrap="square" lIns="91425" tIns="45700" rIns="91425" bIns="45700" anchor="t"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94" name="Google Shape;94;p13"/>
          <p:cNvSpPr txBox="1">
            <a:spLocks noGrp="1"/>
          </p:cNvSpPr>
          <p:nvPr>
            <p:ph type="ftr" idx="11"/>
          </p:nvPr>
        </p:nvSpPr>
        <p:spPr>
          <a:xfrm>
            <a:off x="3124200" y="6245225"/>
            <a:ext cx="2895600" cy="476400"/>
          </a:xfrm>
          <a:prstGeom prst="rect">
            <a:avLst/>
          </a:prstGeom>
          <a:noFill/>
          <a:ln>
            <a:noFill/>
          </a:ln>
        </p:spPr>
        <p:txBody>
          <a:bodyPr spcFirstLastPara="1" wrap="square" lIns="91425" tIns="45700" rIns="91425" bIns="45700" anchor="t"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95" name="Google Shape;95;p13"/>
          <p:cNvSpPr txBox="1">
            <a:spLocks noGrp="1"/>
          </p:cNvSpPr>
          <p:nvPr>
            <p:ph type="sldNum" idx="12"/>
          </p:nvPr>
        </p:nvSpPr>
        <p:spPr>
          <a:xfrm>
            <a:off x="6553200" y="6245225"/>
            <a:ext cx="2133600" cy="476400"/>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عنوان المقطع" type="secHead">
  <p:cSld name="SECTION_HEADER">
    <p:spTree>
      <p:nvGrpSpPr>
        <p:cNvPr id="1" name="Shape 96"/>
        <p:cNvGrpSpPr/>
        <p:nvPr/>
      </p:nvGrpSpPr>
      <p:grpSpPr>
        <a:xfrm>
          <a:off x="0" y="0"/>
          <a:ext cx="0" cy="0"/>
          <a:chOff x="0" y="0"/>
          <a:chExt cx="0" cy="0"/>
        </a:xfrm>
      </p:grpSpPr>
      <p:sp>
        <p:nvSpPr>
          <p:cNvPr id="97" name="Google Shape;97;p14"/>
          <p:cNvSpPr txBox="1">
            <a:spLocks noGrp="1"/>
          </p:cNvSpPr>
          <p:nvPr>
            <p:ph type="title"/>
          </p:nvPr>
        </p:nvSpPr>
        <p:spPr>
          <a:xfrm>
            <a:off x="722313" y="4406900"/>
            <a:ext cx="7772400" cy="1362000"/>
          </a:xfrm>
          <a:prstGeom prst="rect">
            <a:avLst/>
          </a:prstGeom>
          <a:noFill/>
          <a:ln>
            <a:noFill/>
          </a:ln>
        </p:spPr>
        <p:txBody>
          <a:bodyPr spcFirstLastPara="1" wrap="square" lIns="91425" tIns="45700" rIns="91425" bIns="45700" anchor="t" anchorCtr="0">
            <a:noAutofit/>
          </a:bodyPr>
          <a:lstStyle>
            <a:lvl1pPr lvl="0" algn="r" rtl="0">
              <a:spcBef>
                <a:spcPts val="0"/>
              </a:spcBef>
              <a:spcAft>
                <a:spcPts val="0"/>
              </a:spcAft>
              <a:buSzPts val="1400"/>
              <a:buNone/>
              <a:defRPr sz="4000" b="1" cap="none"/>
            </a:lvl1pPr>
            <a:lvl2pPr lvl="1" algn="ctr" rtl="0">
              <a:spcBef>
                <a:spcPts val="0"/>
              </a:spcBef>
              <a:spcAft>
                <a:spcPts val="0"/>
              </a:spcAft>
              <a:buSzPts val="1400"/>
              <a:buNone/>
              <a:defRPr/>
            </a:lvl2pPr>
            <a:lvl3pPr lvl="2" algn="ctr" rtl="0">
              <a:spcBef>
                <a:spcPts val="0"/>
              </a:spcBef>
              <a:spcAft>
                <a:spcPts val="0"/>
              </a:spcAft>
              <a:buSzPts val="1400"/>
              <a:buNone/>
              <a:defRPr/>
            </a:lvl3pPr>
            <a:lvl4pPr lvl="3" algn="ctr" rtl="0">
              <a:spcBef>
                <a:spcPts val="0"/>
              </a:spcBef>
              <a:spcAft>
                <a:spcPts val="0"/>
              </a:spcAft>
              <a:buSzPts val="1400"/>
              <a:buNone/>
              <a:defRPr/>
            </a:lvl4pPr>
            <a:lvl5pPr lvl="4" algn="ctr" rtl="0">
              <a:spcBef>
                <a:spcPts val="0"/>
              </a:spcBef>
              <a:spcAft>
                <a:spcPts val="0"/>
              </a:spcAft>
              <a:buSzPts val="1400"/>
              <a:buNone/>
              <a:defRPr/>
            </a:lvl5pPr>
            <a:lvl6pPr lvl="5" algn="ctr" rtl="0">
              <a:spcBef>
                <a:spcPts val="0"/>
              </a:spcBef>
              <a:spcAft>
                <a:spcPts val="0"/>
              </a:spcAft>
              <a:buSzPts val="1400"/>
              <a:buNone/>
              <a:defRPr/>
            </a:lvl6pPr>
            <a:lvl7pPr lvl="6" algn="ctr" rtl="0">
              <a:spcBef>
                <a:spcPts val="0"/>
              </a:spcBef>
              <a:spcAft>
                <a:spcPts val="0"/>
              </a:spcAft>
              <a:buSzPts val="1400"/>
              <a:buNone/>
              <a:defRPr/>
            </a:lvl7pPr>
            <a:lvl8pPr lvl="7" algn="ctr" rtl="0">
              <a:spcBef>
                <a:spcPts val="0"/>
              </a:spcBef>
              <a:spcAft>
                <a:spcPts val="0"/>
              </a:spcAft>
              <a:buSzPts val="1400"/>
              <a:buNone/>
              <a:defRPr/>
            </a:lvl8pPr>
            <a:lvl9pPr lvl="8" algn="ctr" rtl="0">
              <a:spcBef>
                <a:spcPts val="0"/>
              </a:spcBef>
              <a:spcAft>
                <a:spcPts val="0"/>
              </a:spcAft>
              <a:buSzPts val="1400"/>
              <a:buNone/>
              <a:defRPr/>
            </a:lvl9pPr>
          </a:lstStyle>
          <a:p>
            <a:endParaRPr/>
          </a:p>
        </p:txBody>
      </p:sp>
      <p:sp>
        <p:nvSpPr>
          <p:cNvPr id="98" name="Google Shape;98;p14"/>
          <p:cNvSpPr txBox="1">
            <a:spLocks noGrp="1"/>
          </p:cNvSpPr>
          <p:nvPr>
            <p:ph type="body" idx="1"/>
          </p:nvPr>
        </p:nvSpPr>
        <p:spPr>
          <a:xfrm>
            <a:off x="722313" y="2906713"/>
            <a:ext cx="7772400" cy="1500300"/>
          </a:xfrm>
          <a:prstGeom prst="rect">
            <a:avLst/>
          </a:prstGeom>
          <a:noFill/>
          <a:ln>
            <a:noFill/>
          </a:ln>
        </p:spPr>
        <p:txBody>
          <a:bodyPr spcFirstLastPara="1" wrap="square" lIns="91425" tIns="45700" rIns="91425" bIns="45700" anchor="b" anchorCtr="0">
            <a:noAutofit/>
          </a:bodyPr>
          <a:lstStyle>
            <a:lvl1pPr marL="457200" lvl="0" indent="-228600" algn="l" rtl="0">
              <a:spcBef>
                <a:spcPts val="400"/>
              </a:spcBef>
              <a:spcAft>
                <a:spcPts val="0"/>
              </a:spcAft>
              <a:buClr>
                <a:schemeClr val="dk1"/>
              </a:buClr>
              <a:buSzPts val="2000"/>
              <a:buFont typeface="Arial"/>
              <a:buNone/>
              <a:defRPr sz="2000"/>
            </a:lvl1pPr>
            <a:lvl2pPr marL="914400" lvl="1" indent="-228600" algn="l" rtl="0">
              <a:spcBef>
                <a:spcPts val="360"/>
              </a:spcBef>
              <a:spcAft>
                <a:spcPts val="0"/>
              </a:spcAft>
              <a:buClr>
                <a:schemeClr val="dk1"/>
              </a:buClr>
              <a:buSzPts val="1800"/>
              <a:buFont typeface="Arial"/>
              <a:buNone/>
              <a:defRPr sz="1800"/>
            </a:lvl2pPr>
            <a:lvl3pPr marL="1371600" lvl="2" indent="-228600" algn="l" rtl="0">
              <a:spcBef>
                <a:spcPts val="320"/>
              </a:spcBef>
              <a:spcAft>
                <a:spcPts val="0"/>
              </a:spcAft>
              <a:buClr>
                <a:schemeClr val="dk1"/>
              </a:buClr>
              <a:buSzPts val="1600"/>
              <a:buFont typeface="Arial"/>
              <a:buNone/>
              <a:defRPr sz="1600"/>
            </a:lvl3pPr>
            <a:lvl4pPr marL="1828800" lvl="3" indent="-228600" algn="l" rtl="0">
              <a:spcBef>
                <a:spcPts val="280"/>
              </a:spcBef>
              <a:spcAft>
                <a:spcPts val="0"/>
              </a:spcAft>
              <a:buClr>
                <a:schemeClr val="dk1"/>
              </a:buClr>
              <a:buSzPts val="1400"/>
              <a:buFont typeface="Arial"/>
              <a:buNone/>
              <a:defRPr sz="1400"/>
            </a:lvl4pPr>
            <a:lvl5pPr marL="2286000" lvl="4" indent="-228600" algn="l" rtl="0">
              <a:spcBef>
                <a:spcPts val="280"/>
              </a:spcBef>
              <a:spcAft>
                <a:spcPts val="0"/>
              </a:spcAft>
              <a:buClr>
                <a:schemeClr val="dk1"/>
              </a:buClr>
              <a:buSzPts val="1400"/>
              <a:buFont typeface="Arial"/>
              <a:buNone/>
              <a:defRPr sz="1400"/>
            </a:lvl5pPr>
            <a:lvl6pPr marL="2743200" lvl="5" indent="-228600" algn="l" rtl="0">
              <a:spcBef>
                <a:spcPts val="280"/>
              </a:spcBef>
              <a:spcAft>
                <a:spcPts val="0"/>
              </a:spcAft>
              <a:buClr>
                <a:schemeClr val="dk1"/>
              </a:buClr>
              <a:buSzPts val="1400"/>
              <a:buFont typeface="Arial"/>
              <a:buNone/>
              <a:defRPr sz="1400"/>
            </a:lvl6pPr>
            <a:lvl7pPr marL="3200400" lvl="6" indent="-228600" algn="l" rtl="0">
              <a:spcBef>
                <a:spcPts val="280"/>
              </a:spcBef>
              <a:spcAft>
                <a:spcPts val="0"/>
              </a:spcAft>
              <a:buClr>
                <a:schemeClr val="dk1"/>
              </a:buClr>
              <a:buSzPts val="1400"/>
              <a:buFont typeface="Arial"/>
              <a:buNone/>
              <a:defRPr sz="1400"/>
            </a:lvl7pPr>
            <a:lvl8pPr marL="3657600" lvl="7" indent="-228600" algn="l" rtl="0">
              <a:spcBef>
                <a:spcPts val="280"/>
              </a:spcBef>
              <a:spcAft>
                <a:spcPts val="0"/>
              </a:spcAft>
              <a:buClr>
                <a:schemeClr val="dk1"/>
              </a:buClr>
              <a:buSzPts val="1400"/>
              <a:buFont typeface="Arial"/>
              <a:buNone/>
              <a:defRPr sz="1400"/>
            </a:lvl8pPr>
            <a:lvl9pPr marL="4114800" lvl="8" indent="-228600" algn="l" rtl="0">
              <a:spcBef>
                <a:spcPts val="280"/>
              </a:spcBef>
              <a:spcAft>
                <a:spcPts val="0"/>
              </a:spcAft>
              <a:buClr>
                <a:schemeClr val="dk1"/>
              </a:buClr>
              <a:buSzPts val="1400"/>
              <a:buFont typeface="Arial"/>
              <a:buNone/>
              <a:defRPr sz="1400"/>
            </a:lvl9pPr>
          </a:lstStyle>
          <a:p>
            <a:endParaRPr/>
          </a:p>
        </p:txBody>
      </p:sp>
      <p:sp>
        <p:nvSpPr>
          <p:cNvPr id="99" name="Google Shape;99;p14"/>
          <p:cNvSpPr txBox="1">
            <a:spLocks noGrp="1"/>
          </p:cNvSpPr>
          <p:nvPr>
            <p:ph type="dt" idx="10"/>
          </p:nvPr>
        </p:nvSpPr>
        <p:spPr>
          <a:xfrm>
            <a:off x="457200" y="6245225"/>
            <a:ext cx="2133600" cy="476400"/>
          </a:xfrm>
          <a:prstGeom prst="rect">
            <a:avLst/>
          </a:prstGeom>
          <a:noFill/>
          <a:ln>
            <a:noFill/>
          </a:ln>
        </p:spPr>
        <p:txBody>
          <a:bodyPr spcFirstLastPara="1" wrap="square" lIns="91425" tIns="45700" rIns="91425" bIns="45700" anchor="t"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100" name="Google Shape;100;p14"/>
          <p:cNvSpPr txBox="1">
            <a:spLocks noGrp="1"/>
          </p:cNvSpPr>
          <p:nvPr>
            <p:ph type="ftr" idx="11"/>
          </p:nvPr>
        </p:nvSpPr>
        <p:spPr>
          <a:xfrm>
            <a:off x="3124200" y="6245225"/>
            <a:ext cx="2895600" cy="476400"/>
          </a:xfrm>
          <a:prstGeom prst="rect">
            <a:avLst/>
          </a:prstGeom>
          <a:noFill/>
          <a:ln>
            <a:noFill/>
          </a:ln>
        </p:spPr>
        <p:txBody>
          <a:bodyPr spcFirstLastPara="1" wrap="square" lIns="91425" tIns="45700" rIns="91425" bIns="45700" anchor="t"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101" name="Google Shape;101;p14"/>
          <p:cNvSpPr txBox="1">
            <a:spLocks noGrp="1"/>
          </p:cNvSpPr>
          <p:nvPr>
            <p:ph type="sldNum" idx="12"/>
          </p:nvPr>
        </p:nvSpPr>
        <p:spPr>
          <a:xfrm>
            <a:off x="6553200" y="6245225"/>
            <a:ext cx="2133600" cy="476400"/>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عنوان ومحتوى" type="obj">
  <p:cSld name="OBJECT">
    <p:spTree>
      <p:nvGrpSpPr>
        <p:cNvPr id="1" name="Shape 102"/>
        <p:cNvGrpSpPr/>
        <p:nvPr/>
      </p:nvGrpSpPr>
      <p:grpSpPr>
        <a:xfrm>
          <a:off x="0" y="0"/>
          <a:ext cx="0" cy="0"/>
          <a:chOff x="0" y="0"/>
          <a:chExt cx="0" cy="0"/>
        </a:xfrm>
      </p:grpSpPr>
      <p:sp>
        <p:nvSpPr>
          <p:cNvPr id="103" name="Google Shape;103;p15"/>
          <p:cNvSpPr txBox="1">
            <a:spLocks noGrp="1"/>
          </p:cNvSpPr>
          <p:nvPr>
            <p:ph type="title"/>
          </p:nvPr>
        </p:nvSpPr>
        <p:spPr>
          <a:xfrm>
            <a:off x="457200" y="274637"/>
            <a:ext cx="8229600" cy="1143000"/>
          </a:xfrm>
          <a:prstGeom prst="rect">
            <a:avLst/>
          </a:prstGeom>
          <a:noFill/>
          <a:ln>
            <a:noFill/>
          </a:ln>
        </p:spPr>
        <p:txBody>
          <a:bodyPr spcFirstLastPara="1" wrap="square" lIns="91425" tIns="45700" rIns="91425" bIns="45700" anchor="ctr" anchorCtr="0">
            <a:noAutofit/>
          </a:bodyPr>
          <a:lstStyle>
            <a:lvl1pPr lvl="0" algn="ctr" rtl="0">
              <a:spcBef>
                <a:spcPts val="0"/>
              </a:spcBef>
              <a:spcAft>
                <a:spcPts val="0"/>
              </a:spcAft>
              <a:buSzPts val="1400"/>
              <a:buNone/>
              <a:defRPr/>
            </a:lvl1pPr>
            <a:lvl2pPr lvl="1" algn="ctr" rtl="0">
              <a:spcBef>
                <a:spcPts val="0"/>
              </a:spcBef>
              <a:spcAft>
                <a:spcPts val="0"/>
              </a:spcAft>
              <a:buSzPts val="1400"/>
              <a:buNone/>
              <a:defRPr/>
            </a:lvl2pPr>
            <a:lvl3pPr lvl="2" algn="ctr" rtl="0">
              <a:spcBef>
                <a:spcPts val="0"/>
              </a:spcBef>
              <a:spcAft>
                <a:spcPts val="0"/>
              </a:spcAft>
              <a:buSzPts val="1400"/>
              <a:buNone/>
              <a:defRPr/>
            </a:lvl3pPr>
            <a:lvl4pPr lvl="3" algn="ctr" rtl="0">
              <a:spcBef>
                <a:spcPts val="0"/>
              </a:spcBef>
              <a:spcAft>
                <a:spcPts val="0"/>
              </a:spcAft>
              <a:buSzPts val="1400"/>
              <a:buNone/>
              <a:defRPr/>
            </a:lvl4pPr>
            <a:lvl5pPr lvl="4" algn="ctr" rtl="0">
              <a:spcBef>
                <a:spcPts val="0"/>
              </a:spcBef>
              <a:spcAft>
                <a:spcPts val="0"/>
              </a:spcAft>
              <a:buSzPts val="1400"/>
              <a:buNone/>
              <a:defRPr/>
            </a:lvl5pPr>
            <a:lvl6pPr lvl="5" algn="ctr" rtl="0">
              <a:spcBef>
                <a:spcPts val="0"/>
              </a:spcBef>
              <a:spcAft>
                <a:spcPts val="0"/>
              </a:spcAft>
              <a:buSzPts val="1400"/>
              <a:buNone/>
              <a:defRPr/>
            </a:lvl6pPr>
            <a:lvl7pPr lvl="6" algn="ctr" rtl="0">
              <a:spcBef>
                <a:spcPts val="0"/>
              </a:spcBef>
              <a:spcAft>
                <a:spcPts val="0"/>
              </a:spcAft>
              <a:buSzPts val="1400"/>
              <a:buNone/>
              <a:defRPr/>
            </a:lvl7pPr>
            <a:lvl8pPr lvl="7" algn="ctr" rtl="0">
              <a:spcBef>
                <a:spcPts val="0"/>
              </a:spcBef>
              <a:spcAft>
                <a:spcPts val="0"/>
              </a:spcAft>
              <a:buSzPts val="1400"/>
              <a:buNone/>
              <a:defRPr/>
            </a:lvl8pPr>
            <a:lvl9pPr lvl="8" algn="ctr" rtl="0">
              <a:spcBef>
                <a:spcPts val="0"/>
              </a:spcBef>
              <a:spcAft>
                <a:spcPts val="0"/>
              </a:spcAft>
              <a:buSzPts val="1400"/>
              <a:buNone/>
              <a:defRPr/>
            </a:lvl9pPr>
          </a:lstStyle>
          <a:p>
            <a:endParaRPr/>
          </a:p>
        </p:txBody>
      </p:sp>
      <p:sp>
        <p:nvSpPr>
          <p:cNvPr id="104" name="Google Shape;104;p15"/>
          <p:cNvSpPr txBox="1">
            <a:spLocks noGrp="1"/>
          </p:cNvSpPr>
          <p:nvPr>
            <p:ph type="body" idx="1"/>
          </p:nvPr>
        </p:nvSpPr>
        <p:spPr>
          <a:xfrm>
            <a:off x="457200" y="1600200"/>
            <a:ext cx="8229600" cy="4526100"/>
          </a:xfrm>
          <a:prstGeom prst="rect">
            <a:avLst/>
          </a:prstGeom>
          <a:noFill/>
          <a:ln>
            <a:noFill/>
          </a:ln>
        </p:spPr>
        <p:txBody>
          <a:bodyPr spcFirstLastPara="1" wrap="square" lIns="91425" tIns="45700" rIns="91425" bIns="45700" anchor="t" anchorCtr="0">
            <a:noAutofit/>
          </a:bodyPr>
          <a:lstStyle>
            <a:lvl1pPr marL="457200" lvl="0" indent="-342900" algn="l" rtl="0">
              <a:spcBef>
                <a:spcPts val="360"/>
              </a:spcBef>
              <a:spcAft>
                <a:spcPts val="0"/>
              </a:spcAft>
              <a:buClr>
                <a:schemeClr val="dk1"/>
              </a:buClr>
              <a:buSzPts val="1800"/>
              <a:buChar char="•"/>
              <a:defRPr/>
            </a:lvl1pPr>
            <a:lvl2pPr marL="914400" lvl="1" indent="-342900" algn="l" rtl="0">
              <a:spcBef>
                <a:spcPts val="360"/>
              </a:spcBef>
              <a:spcAft>
                <a:spcPts val="0"/>
              </a:spcAft>
              <a:buClr>
                <a:schemeClr val="dk1"/>
              </a:buClr>
              <a:buSzPts val="1800"/>
              <a:buChar char="–"/>
              <a:defRPr/>
            </a:lvl2pPr>
            <a:lvl3pPr marL="1371600" lvl="2" indent="-342900" algn="l" rtl="0">
              <a:spcBef>
                <a:spcPts val="360"/>
              </a:spcBef>
              <a:spcAft>
                <a:spcPts val="0"/>
              </a:spcAft>
              <a:buClr>
                <a:schemeClr val="dk1"/>
              </a:buClr>
              <a:buSzPts val="1800"/>
              <a:buChar char="•"/>
              <a:defRPr/>
            </a:lvl3pPr>
            <a:lvl4pPr marL="1828800" lvl="3" indent="-342900" algn="l" rtl="0">
              <a:spcBef>
                <a:spcPts val="360"/>
              </a:spcBef>
              <a:spcAft>
                <a:spcPts val="0"/>
              </a:spcAft>
              <a:buClr>
                <a:schemeClr val="dk1"/>
              </a:buClr>
              <a:buSzPts val="1800"/>
              <a:buChar char="–"/>
              <a:defRPr/>
            </a:lvl4pPr>
            <a:lvl5pPr marL="2286000" lvl="4" indent="-342900" algn="l" rtl="0">
              <a:spcBef>
                <a:spcPts val="360"/>
              </a:spcBef>
              <a:spcAft>
                <a:spcPts val="0"/>
              </a:spcAft>
              <a:buClr>
                <a:schemeClr val="dk1"/>
              </a:buClr>
              <a:buSzPts val="1800"/>
              <a:buChar char="»"/>
              <a:defRPr/>
            </a:lvl5pPr>
            <a:lvl6pPr marL="2743200" lvl="5" indent="-342900" algn="l" rtl="0">
              <a:spcBef>
                <a:spcPts val="360"/>
              </a:spcBef>
              <a:spcAft>
                <a:spcPts val="0"/>
              </a:spcAft>
              <a:buClr>
                <a:schemeClr val="dk1"/>
              </a:buClr>
              <a:buSzPts val="1800"/>
              <a:buChar char="»"/>
              <a:defRPr/>
            </a:lvl6pPr>
            <a:lvl7pPr marL="3200400" lvl="6" indent="-342900" algn="l" rtl="0">
              <a:spcBef>
                <a:spcPts val="360"/>
              </a:spcBef>
              <a:spcAft>
                <a:spcPts val="0"/>
              </a:spcAft>
              <a:buClr>
                <a:schemeClr val="dk1"/>
              </a:buClr>
              <a:buSzPts val="1800"/>
              <a:buChar char="»"/>
              <a:defRPr/>
            </a:lvl7pPr>
            <a:lvl8pPr marL="3657600" lvl="7" indent="-342900" algn="l" rtl="0">
              <a:spcBef>
                <a:spcPts val="360"/>
              </a:spcBef>
              <a:spcAft>
                <a:spcPts val="0"/>
              </a:spcAft>
              <a:buClr>
                <a:schemeClr val="dk1"/>
              </a:buClr>
              <a:buSzPts val="1800"/>
              <a:buChar char="»"/>
              <a:defRPr/>
            </a:lvl8pPr>
            <a:lvl9pPr marL="4114800" lvl="8" indent="-342900" algn="l" rtl="0">
              <a:spcBef>
                <a:spcPts val="360"/>
              </a:spcBef>
              <a:spcAft>
                <a:spcPts val="0"/>
              </a:spcAft>
              <a:buClr>
                <a:schemeClr val="dk1"/>
              </a:buClr>
              <a:buSzPts val="1800"/>
              <a:buChar char="»"/>
              <a:defRPr/>
            </a:lvl9pPr>
          </a:lstStyle>
          <a:p>
            <a:endParaRPr/>
          </a:p>
        </p:txBody>
      </p:sp>
      <p:sp>
        <p:nvSpPr>
          <p:cNvPr id="105" name="Google Shape;105;p15"/>
          <p:cNvSpPr txBox="1">
            <a:spLocks noGrp="1"/>
          </p:cNvSpPr>
          <p:nvPr>
            <p:ph type="dt" idx="10"/>
          </p:nvPr>
        </p:nvSpPr>
        <p:spPr>
          <a:xfrm>
            <a:off x="457200" y="6245225"/>
            <a:ext cx="2133600" cy="476400"/>
          </a:xfrm>
          <a:prstGeom prst="rect">
            <a:avLst/>
          </a:prstGeom>
          <a:noFill/>
          <a:ln>
            <a:noFill/>
          </a:ln>
        </p:spPr>
        <p:txBody>
          <a:bodyPr spcFirstLastPara="1" wrap="square" lIns="91425" tIns="45700" rIns="91425" bIns="45700" anchor="t"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106" name="Google Shape;106;p15"/>
          <p:cNvSpPr txBox="1">
            <a:spLocks noGrp="1"/>
          </p:cNvSpPr>
          <p:nvPr>
            <p:ph type="ftr" idx="11"/>
          </p:nvPr>
        </p:nvSpPr>
        <p:spPr>
          <a:xfrm>
            <a:off x="3124200" y="6245225"/>
            <a:ext cx="2895600" cy="476400"/>
          </a:xfrm>
          <a:prstGeom prst="rect">
            <a:avLst/>
          </a:prstGeom>
          <a:noFill/>
          <a:ln>
            <a:noFill/>
          </a:ln>
        </p:spPr>
        <p:txBody>
          <a:bodyPr spcFirstLastPara="1" wrap="square" lIns="91425" tIns="45700" rIns="91425" bIns="45700" anchor="t"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107" name="Google Shape;107;p15"/>
          <p:cNvSpPr txBox="1">
            <a:spLocks noGrp="1"/>
          </p:cNvSpPr>
          <p:nvPr>
            <p:ph type="sldNum" idx="12"/>
          </p:nvPr>
        </p:nvSpPr>
        <p:spPr>
          <a:xfrm>
            <a:off x="6553200" y="6245225"/>
            <a:ext cx="2133600" cy="476400"/>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شريحة عنوان" type="title">
  <p:cSld name="TITLE">
    <p:spTree>
      <p:nvGrpSpPr>
        <p:cNvPr id="1" name="Shape 108"/>
        <p:cNvGrpSpPr/>
        <p:nvPr/>
      </p:nvGrpSpPr>
      <p:grpSpPr>
        <a:xfrm>
          <a:off x="0" y="0"/>
          <a:ext cx="0" cy="0"/>
          <a:chOff x="0" y="0"/>
          <a:chExt cx="0" cy="0"/>
        </a:xfrm>
      </p:grpSpPr>
      <p:sp>
        <p:nvSpPr>
          <p:cNvPr id="109" name="Google Shape;109;p16"/>
          <p:cNvSpPr txBox="1">
            <a:spLocks noGrp="1"/>
          </p:cNvSpPr>
          <p:nvPr>
            <p:ph type="ctrTitle"/>
          </p:nvPr>
        </p:nvSpPr>
        <p:spPr>
          <a:xfrm>
            <a:off x="685800" y="2130425"/>
            <a:ext cx="7772400" cy="1470000"/>
          </a:xfrm>
          <a:prstGeom prst="rect">
            <a:avLst/>
          </a:prstGeom>
          <a:noFill/>
          <a:ln>
            <a:noFill/>
          </a:ln>
        </p:spPr>
        <p:txBody>
          <a:bodyPr spcFirstLastPara="1" wrap="square" lIns="91425" tIns="45700" rIns="91425" bIns="45700" anchor="ctr" anchorCtr="0">
            <a:noAutofit/>
          </a:bodyPr>
          <a:lstStyle>
            <a:lvl1pPr lvl="0" algn="ctr" rtl="0">
              <a:spcBef>
                <a:spcPts val="0"/>
              </a:spcBef>
              <a:spcAft>
                <a:spcPts val="0"/>
              </a:spcAft>
              <a:buSzPts val="1400"/>
              <a:buNone/>
              <a:defRPr/>
            </a:lvl1pPr>
            <a:lvl2pPr lvl="1" algn="ctr" rtl="0">
              <a:spcBef>
                <a:spcPts val="0"/>
              </a:spcBef>
              <a:spcAft>
                <a:spcPts val="0"/>
              </a:spcAft>
              <a:buSzPts val="1400"/>
              <a:buNone/>
              <a:defRPr/>
            </a:lvl2pPr>
            <a:lvl3pPr lvl="2" algn="ctr" rtl="0">
              <a:spcBef>
                <a:spcPts val="0"/>
              </a:spcBef>
              <a:spcAft>
                <a:spcPts val="0"/>
              </a:spcAft>
              <a:buSzPts val="1400"/>
              <a:buNone/>
              <a:defRPr/>
            </a:lvl3pPr>
            <a:lvl4pPr lvl="3" algn="ctr" rtl="0">
              <a:spcBef>
                <a:spcPts val="0"/>
              </a:spcBef>
              <a:spcAft>
                <a:spcPts val="0"/>
              </a:spcAft>
              <a:buSzPts val="1400"/>
              <a:buNone/>
              <a:defRPr/>
            </a:lvl4pPr>
            <a:lvl5pPr lvl="4" algn="ctr" rtl="0">
              <a:spcBef>
                <a:spcPts val="0"/>
              </a:spcBef>
              <a:spcAft>
                <a:spcPts val="0"/>
              </a:spcAft>
              <a:buSzPts val="1400"/>
              <a:buNone/>
              <a:defRPr/>
            </a:lvl5pPr>
            <a:lvl6pPr lvl="5" algn="ctr" rtl="0">
              <a:spcBef>
                <a:spcPts val="0"/>
              </a:spcBef>
              <a:spcAft>
                <a:spcPts val="0"/>
              </a:spcAft>
              <a:buSzPts val="1400"/>
              <a:buNone/>
              <a:defRPr/>
            </a:lvl6pPr>
            <a:lvl7pPr lvl="6" algn="ctr" rtl="0">
              <a:spcBef>
                <a:spcPts val="0"/>
              </a:spcBef>
              <a:spcAft>
                <a:spcPts val="0"/>
              </a:spcAft>
              <a:buSzPts val="1400"/>
              <a:buNone/>
              <a:defRPr/>
            </a:lvl7pPr>
            <a:lvl8pPr lvl="7" algn="ctr" rtl="0">
              <a:spcBef>
                <a:spcPts val="0"/>
              </a:spcBef>
              <a:spcAft>
                <a:spcPts val="0"/>
              </a:spcAft>
              <a:buSzPts val="1400"/>
              <a:buNone/>
              <a:defRPr/>
            </a:lvl8pPr>
            <a:lvl9pPr lvl="8" algn="ctr" rtl="0">
              <a:spcBef>
                <a:spcPts val="0"/>
              </a:spcBef>
              <a:spcAft>
                <a:spcPts val="0"/>
              </a:spcAft>
              <a:buSzPts val="1400"/>
              <a:buNone/>
              <a:defRPr/>
            </a:lvl9pPr>
          </a:lstStyle>
          <a:p>
            <a:endParaRPr/>
          </a:p>
        </p:txBody>
      </p:sp>
      <p:sp>
        <p:nvSpPr>
          <p:cNvPr id="110" name="Google Shape;110;p16"/>
          <p:cNvSpPr txBox="1">
            <a:spLocks noGrp="1"/>
          </p:cNvSpPr>
          <p:nvPr>
            <p:ph type="subTitle" idx="1"/>
          </p:nvPr>
        </p:nvSpPr>
        <p:spPr>
          <a:xfrm>
            <a:off x="1371600" y="3886200"/>
            <a:ext cx="6400800" cy="1752600"/>
          </a:xfrm>
          <a:prstGeom prst="rect">
            <a:avLst/>
          </a:prstGeom>
          <a:noFill/>
          <a:ln>
            <a:noFill/>
          </a:ln>
        </p:spPr>
        <p:txBody>
          <a:bodyPr spcFirstLastPara="1" wrap="square" lIns="91425" tIns="45700" rIns="91425" bIns="45700" anchor="t" anchorCtr="0">
            <a:noAutofit/>
          </a:bodyPr>
          <a:lstStyle>
            <a:lvl1pPr lvl="0" algn="ctr" rtl="0">
              <a:spcBef>
                <a:spcPts val="640"/>
              </a:spcBef>
              <a:spcAft>
                <a:spcPts val="0"/>
              </a:spcAft>
              <a:buClr>
                <a:schemeClr val="dk1"/>
              </a:buClr>
              <a:buSzPts val="3200"/>
              <a:buFont typeface="Arial"/>
              <a:buNone/>
              <a:defRPr/>
            </a:lvl1pPr>
            <a:lvl2pPr lvl="1" algn="ctr" rtl="0">
              <a:spcBef>
                <a:spcPts val="560"/>
              </a:spcBef>
              <a:spcAft>
                <a:spcPts val="0"/>
              </a:spcAft>
              <a:buClr>
                <a:schemeClr val="dk1"/>
              </a:buClr>
              <a:buSzPts val="2800"/>
              <a:buFont typeface="Arial"/>
              <a:buNone/>
              <a:defRPr/>
            </a:lvl2pPr>
            <a:lvl3pPr lvl="2" algn="ctr" rtl="0">
              <a:spcBef>
                <a:spcPts val="480"/>
              </a:spcBef>
              <a:spcAft>
                <a:spcPts val="0"/>
              </a:spcAft>
              <a:buClr>
                <a:schemeClr val="dk1"/>
              </a:buClr>
              <a:buSzPts val="2400"/>
              <a:buFont typeface="Arial"/>
              <a:buNone/>
              <a:defRPr/>
            </a:lvl3pPr>
            <a:lvl4pPr lvl="3" algn="ctr" rtl="0">
              <a:spcBef>
                <a:spcPts val="400"/>
              </a:spcBef>
              <a:spcAft>
                <a:spcPts val="0"/>
              </a:spcAft>
              <a:buClr>
                <a:schemeClr val="dk1"/>
              </a:buClr>
              <a:buSzPts val="2000"/>
              <a:buFont typeface="Arial"/>
              <a:buNone/>
              <a:defRPr/>
            </a:lvl4pPr>
            <a:lvl5pPr lvl="4" algn="ctr" rtl="0">
              <a:spcBef>
                <a:spcPts val="400"/>
              </a:spcBef>
              <a:spcAft>
                <a:spcPts val="0"/>
              </a:spcAft>
              <a:buClr>
                <a:schemeClr val="dk1"/>
              </a:buClr>
              <a:buSzPts val="2000"/>
              <a:buFont typeface="Arial"/>
              <a:buNone/>
              <a:defRPr/>
            </a:lvl5pPr>
            <a:lvl6pPr lvl="5" algn="ctr" rtl="0">
              <a:spcBef>
                <a:spcPts val="400"/>
              </a:spcBef>
              <a:spcAft>
                <a:spcPts val="0"/>
              </a:spcAft>
              <a:buClr>
                <a:schemeClr val="dk1"/>
              </a:buClr>
              <a:buSzPts val="2000"/>
              <a:buFont typeface="Arial"/>
              <a:buNone/>
              <a:defRPr/>
            </a:lvl6pPr>
            <a:lvl7pPr lvl="6" algn="ctr" rtl="0">
              <a:spcBef>
                <a:spcPts val="400"/>
              </a:spcBef>
              <a:spcAft>
                <a:spcPts val="0"/>
              </a:spcAft>
              <a:buClr>
                <a:schemeClr val="dk1"/>
              </a:buClr>
              <a:buSzPts val="2000"/>
              <a:buFont typeface="Arial"/>
              <a:buNone/>
              <a:defRPr/>
            </a:lvl7pPr>
            <a:lvl8pPr lvl="7" algn="ctr" rtl="0">
              <a:spcBef>
                <a:spcPts val="400"/>
              </a:spcBef>
              <a:spcAft>
                <a:spcPts val="0"/>
              </a:spcAft>
              <a:buClr>
                <a:schemeClr val="dk1"/>
              </a:buClr>
              <a:buSzPts val="2000"/>
              <a:buFont typeface="Arial"/>
              <a:buNone/>
              <a:defRPr/>
            </a:lvl8pPr>
            <a:lvl9pPr lvl="8" algn="ctr" rtl="0">
              <a:spcBef>
                <a:spcPts val="400"/>
              </a:spcBef>
              <a:spcAft>
                <a:spcPts val="0"/>
              </a:spcAft>
              <a:buClr>
                <a:schemeClr val="dk1"/>
              </a:buClr>
              <a:buSzPts val="2000"/>
              <a:buFont typeface="Arial"/>
              <a:buNone/>
              <a:defRPr/>
            </a:lvl9pPr>
          </a:lstStyle>
          <a:p>
            <a:endParaRPr/>
          </a:p>
        </p:txBody>
      </p:sp>
      <p:sp>
        <p:nvSpPr>
          <p:cNvPr id="111" name="Google Shape;111;p16"/>
          <p:cNvSpPr txBox="1">
            <a:spLocks noGrp="1"/>
          </p:cNvSpPr>
          <p:nvPr>
            <p:ph type="dt" idx="10"/>
          </p:nvPr>
        </p:nvSpPr>
        <p:spPr>
          <a:xfrm>
            <a:off x="457200" y="6245225"/>
            <a:ext cx="2133600" cy="476400"/>
          </a:xfrm>
          <a:prstGeom prst="rect">
            <a:avLst/>
          </a:prstGeom>
          <a:noFill/>
          <a:ln>
            <a:noFill/>
          </a:ln>
        </p:spPr>
        <p:txBody>
          <a:bodyPr spcFirstLastPara="1" wrap="square" lIns="91425" tIns="45700" rIns="91425" bIns="45700" anchor="t"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112" name="Google Shape;112;p16"/>
          <p:cNvSpPr txBox="1">
            <a:spLocks noGrp="1"/>
          </p:cNvSpPr>
          <p:nvPr>
            <p:ph type="ftr" idx="11"/>
          </p:nvPr>
        </p:nvSpPr>
        <p:spPr>
          <a:xfrm>
            <a:off x="3124200" y="6245225"/>
            <a:ext cx="2895600" cy="476400"/>
          </a:xfrm>
          <a:prstGeom prst="rect">
            <a:avLst/>
          </a:prstGeom>
          <a:noFill/>
          <a:ln>
            <a:noFill/>
          </a:ln>
        </p:spPr>
        <p:txBody>
          <a:bodyPr spcFirstLastPara="1" wrap="square" lIns="91425" tIns="45700" rIns="91425" bIns="45700" anchor="t"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113" name="Google Shape;113;p16"/>
          <p:cNvSpPr txBox="1">
            <a:spLocks noGrp="1"/>
          </p:cNvSpPr>
          <p:nvPr>
            <p:ph type="sldNum" idx="12"/>
          </p:nvPr>
        </p:nvSpPr>
        <p:spPr>
          <a:xfrm>
            <a:off x="6553200" y="6245225"/>
            <a:ext cx="2133600" cy="476400"/>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عنوان المقطع" type="secHead">
  <p:cSld name="SECTION_HEADER">
    <p:spTree>
      <p:nvGrpSpPr>
        <p:cNvPr id="1" name="Shape 136"/>
        <p:cNvGrpSpPr/>
        <p:nvPr/>
      </p:nvGrpSpPr>
      <p:grpSpPr>
        <a:xfrm>
          <a:off x="0" y="0"/>
          <a:ext cx="0" cy="0"/>
          <a:chOff x="0" y="0"/>
          <a:chExt cx="0" cy="0"/>
        </a:xfrm>
      </p:grpSpPr>
      <p:sp>
        <p:nvSpPr>
          <p:cNvPr id="137" name="Google Shape;137;p19"/>
          <p:cNvSpPr txBox="1">
            <a:spLocks noGrp="1"/>
          </p:cNvSpPr>
          <p:nvPr>
            <p:ph type="title"/>
          </p:nvPr>
        </p:nvSpPr>
        <p:spPr>
          <a:xfrm>
            <a:off x="530352" y="1316736"/>
            <a:ext cx="7772400" cy="1362600"/>
          </a:xfrm>
          <a:prstGeom prst="rect">
            <a:avLst/>
          </a:prstGeom>
          <a:noFill/>
          <a:ln>
            <a:noFill/>
          </a:ln>
        </p:spPr>
        <p:txBody>
          <a:bodyPr spcFirstLastPara="1" wrap="square" lIns="0" tIns="0" rIns="0" bIns="0" anchor="b" anchorCtr="0">
            <a:noAutofit/>
          </a:bodyPr>
          <a:lstStyle>
            <a:lvl1pPr lvl="0" algn="l" rtl="0">
              <a:spcBef>
                <a:spcPts val="0"/>
              </a:spcBef>
              <a:spcAft>
                <a:spcPts val="0"/>
              </a:spcAft>
              <a:buClr>
                <a:srgbClr val="4AE3AC"/>
              </a:buClr>
              <a:buSzPts val="5600"/>
              <a:buFont typeface="Calibri"/>
              <a:buNone/>
              <a:defRPr sz="5600" b="1" cap="none">
                <a:solidFill>
                  <a:srgbClr val="4AE3AC"/>
                </a:solidFill>
                <a:effectLst>
                  <a:outerShdw blurRad="38100" dist="25400" dir="5400000" algn="tl" rotWithShape="0">
                    <a:srgbClr val="000000">
                      <a:alpha val="43000"/>
                    </a:srgbClr>
                  </a:outerShdw>
                </a:effectLst>
                <a:latin typeface="Calibri"/>
                <a:ea typeface="Calibri"/>
                <a:cs typeface="Calibri"/>
                <a:sym typeface="Calibri"/>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138" name="Google Shape;138;p19"/>
          <p:cNvSpPr txBox="1">
            <a:spLocks noGrp="1"/>
          </p:cNvSpPr>
          <p:nvPr>
            <p:ph type="body" idx="1"/>
          </p:nvPr>
        </p:nvSpPr>
        <p:spPr>
          <a:xfrm>
            <a:off x="530352" y="2704664"/>
            <a:ext cx="7772400" cy="1509600"/>
          </a:xfrm>
          <a:prstGeom prst="rect">
            <a:avLst/>
          </a:prstGeom>
          <a:noFill/>
          <a:ln>
            <a:noFill/>
          </a:ln>
        </p:spPr>
        <p:txBody>
          <a:bodyPr spcFirstLastPara="1" wrap="square" lIns="45700" tIns="45700" rIns="45700" bIns="45700" anchor="t" anchorCtr="0">
            <a:noAutofit/>
          </a:bodyPr>
          <a:lstStyle>
            <a:lvl1pPr marL="457200" lvl="0" indent="-228600" algn="r" rtl="1">
              <a:spcBef>
                <a:spcPts val="440"/>
              </a:spcBef>
              <a:spcAft>
                <a:spcPts val="0"/>
              </a:spcAft>
              <a:buSzPts val="2090"/>
              <a:buNone/>
              <a:defRPr sz="2200">
                <a:solidFill>
                  <a:schemeClr val="lt1"/>
                </a:solidFill>
              </a:defRPr>
            </a:lvl1pPr>
            <a:lvl2pPr marL="914400" lvl="1" indent="-228600" algn="r" rtl="1">
              <a:spcBef>
                <a:spcPts val="360"/>
              </a:spcBef>
              <a:spcAft>
                <a:spcPts val="0"/>
              </a:spcAft>
              <a:buSzPts val="1530"/>
              <a:buNone/>
              <a:defRPr sz="1800">
                <a:solidFill>
                  <a:schemeClr val="lt1"/>
                </a:solidFill>
              </a:defRPr>
            </a:lvl2pPr>
            <a:lvl3pPr marL="1371600" lvl="2" indent="-228600" algn="r" rtl="1">
              <a:spcBef>
                <a:spcPts val="320"/>
              </a:spcBef>
              <a:spcAft>
                <a:spcPts val="0"/>
              </a:spcAft>
              <a:buSzPts val="1120"/>
              <a:buNone/>
              <a:defRPr sz="1600">
                <a:solidFill>
                  <a:schemeClr val="lt1"/>
                </a:solidFill>
              </a:defRPr>
            </a:lvl3pPr>
            <a:lvl4pPr marL="1828800" lvl="3" indent="-228600" algn="r" rtl="1">
              <a:spcBef>
                <a:spcPts val="280"/>
              </a:spcBef>
              <a:spcAft>
                <a:spcPts val="0"/>
              </a:spcAft>
              <a:buSzPts val="910"/>
              <a:buNone/>
              <a:defRPr sz="1400">
                <a:solidFill>
                  <a:schemeClr val="lt1"/>
                </a:solidFill>
              </a:defRPr>
            </a:lvl4pPr>
            <a:lvl5pPr marL="2286000" lvl="4" indent="-228600" algn="r" rtl="1">
              <a:spcBef>
                <a:spcPts val="280"/>
              </a:spcBef>
              <a:spcAft>
                <a:spcPts val="0"/>
              </a:spcAft>
              <a:buSzPts val="910"/>
              <a:buNone/>
              <a:defRPr sz="1400">
                <a:solidFill>
                  <a:schemeClr val="lt1"/>
                </a:solidFill>
              </a:defRPr>
            </a:lvl5pPr>
            <a:lvl6pPr marL="2743200" lvl="5" indent="-320039" algn="r" rtl="1">
              <a:spcBef>
                <a:spcPts val="360"/>
              </a:spcBef>
              <a:spcAft>
                <a:spcPts val="0"/>
              </a:spcAft>
              <a:buSzPts val="1440"/>
              <a:buChar char="⚫"/>
              <a:defRPr/>
            </a:lvl6pPr>
            <a:lvl7pPr marL="3200400" lvl="6" indent="-320039" algn="r" rtl="1">
              <a:spcBef>
                <a:spcPts val="360"/>
              </a:spcBef>
              <a:spcAft>
                <a:spcPts val="0"/>
              </a:spcAft>
              <a:buSzPts val="1440"/>
              <a:buChar char="⚫"/>
              <a:defRPr/>
            </a:lvl7pPr>
            <a:lvl8pPr marL="3657600" lvl="7" indent="-342900" algn="r" rtl="1">
              <a:spcBef>
                <a:spcPts val="360"/>
              </a:spcBef>
              <a:spcAft>
                <a:spcPts val="0"/>
              </a:spcAft>
              <a:buSzPts val="1800"/>
              <a:buChar char="•"/>
              <a:defRPr/>
            </a:lvl8pPr>
            <a:lvl9pPr marL="4114800" lvl="8" indent="-342900" algn="r" rtl="1">
              <a:spcBef>
                <a:spcPts val="360"/>
              </a:spcBef>
              <a:spcAft>
                <a:spcPts val="0"/>
              </a:spcAft>
              <a:buSzPts val="1800"/>
              <a:buChar char="•"/>
              <a:defRPr/>
            </a:lvl9pPr>
          </a:lstStyle>
          <a:p>
            <a:endParaRPr/>
          </a:p>
        </p:txBody>
      </p:sp>
      <p:sp>
        <p:nvSpPr>
          <p:cNvPr id="139" name="Google Shape;139;p19"/>
          <p:cNvSpPr txBox="1">
            <a:spLocks noGrp="1"/>
          </p:cNvSpPr>
          <p:nvPr>
            <p:ph type="dt" idx="10"/>
          </p:nvPr>
        </p:nvSpPr>
        <p:spPr>
          <a:xfrm>
            <a:off x="457200" y="6356350"/>
            <a:ext cx="2133600" cy="365100"/>
          </a:xfrm>
          <a:prstGeom prst="rect">
            <a:avLst/>
          </a:prstGeom>
          <a:noFill/>
          <a:ln>
            <a:noFill/>
          </a:ln>
        </p:spPr>
        <p:txBody>
          <a:bodyPr spcFirstLastPara="1" wrap="square" lIns="0" tIns="0" rIns="0" bIns="0" anchor="b" anchorCtr="0">
            <a:noAutofit/>
          </a:bodyPr>
          <a:lstStyle>
            <a:lvl1pPr lvl="0" algn="l" rtl="0">
              <a:lnSpc>
                <a:spcPct val="100000"/>
              </a:lnSpc>
              <a:spcBef>
                <a:spcPts val="0"/>
              </a:spcBef>
              <a:spcAft>
                <a:spcPts val="0"/>
              </a:spcAft>
              <a:buSzPts val="1400"/>
              <a:buNone/>
              <a:defRPr sz="1200">
                <a:solidFill>
                  <a:srgbClr val="D1EAEE"/>
                </a:solidFill>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140" name="Google Shape;140;p19"/>
          <p:cNvSpPr txBox="1">
            <a:spLocks noGrp="1"/>
          </p:cNvSpPr>
          <p:nvPr>
            <p:ph type="ftr" idx="11"/>
          </p:nvPr>
        </p:nvSpPr>
        <p:spPr>
          <a:xfrm>
            <a:off x="2667000" y="6356350"/>
            <a:ext cx="3352800" cy="365100"/>
          </a:xfrm>
          <a:prstGeom prst="rect">
            <a:avLst/>
          </a:prstGeom>
          <a:noFill/>
          <a:ln>
            <a:noFill/>
          </a:ln>
        </p:spPr>
        <p:txBody>
          <a:bodyPr spcFirstLastPara="1" wrap="square" lIns="0" tIns="0" rIns="0" bIns="0" anchor="b"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141" name="Google Shape;141;p19"/>
          <p:cNvSpPr txBox="1">
            <a:spLocks noGrp="1"/>
          </p:cNvSpPr>
          <p:nvPr>
            <p:ph type="sldNum" idx="12"/>
          </p:nvPr>
        </p:nvSpPr>
        <p:spPr>
          <a:xfrm>
            <a:off x="7924800" y="6356350"/>
            <a:ext cx="762000" cy="365100"/>
          </a:xfrm>
          <a:prstGeom prst="rect">
            <a:avLst/>
          </a:prstGeom>
          <a:noFill/>
          <a:ln>
            <a:noFill/>
          </a:ln>
        </p:spPr>
        <p:txBody>
          <a:bodyPr spcFirstLastPara="1" wrap="square" lIns="0" tIns="0" rIns="0" bIns="0" anchor="b" anchorCtr="0">
            <a:noAutofit/>
          </a:bodyPr>
          <a:lstStyle>
            <a:lvl1pPr marL="0" marR="0" lvl="0" indent="0" algn="r" rtl="0">
              <a:lnSpc>
                <a:spcPct val="100000"/>
              </a:lnSpc>
              <a:spcBef>
                <a:spcPts val="0"/>
              </a:spcBef>
              <a:spcAft>
                <a:spcPts val="0"/>
              </a:spcAft>
              <a:buClr>
                <a:srgbClr val="D1EAEE"/>
              </a:buClr>
              <a:buSzPts val="1200"/>
              <a:buFont typeface="Arial"/>
              <a:buNone/>
              <a:defRPr sz="1200" b="0" i="0" u="none">
                <a:solidFill>
                  <a:srgbClr val="D1EAEE"/>
                </a:solidFill>
                <a:latin typeface="Arial"/>
                <a:ea typeface="Arial"/>
                <a:cs typeface="Arial"/>
                <a:sym typeface="Arial"/>
              </a:defRPr>
            </a:lvl1pPr>
            <a:lvl2pPr marL="0" marR="0" lvl="1" indent="0" algn="r" rtl="0">
              <a:lnSpc>
                <a:spcPct val="100000"/>
              </a:lnSpc>
              <a:spcBef>
                <a:spcPts val="0"/>
              </a:spcBef>
              <a:spcAft>
                <a:spcPts val="0"/>
              </a:spcAft>
              <a:buClr>
                <a:srgbClr val="D1EAEE"/>
              </a:buClr>
              <a:buSzPts val="1200"/>
              <a:buFont typeface="Arial"/>
              <a:buNone/>
              <a:defRPr sz="1200" b="0" i="0" u="none">
                <a:solidFill>
                  <a:srgbClr val="D1EAEE"/>
                </a:solidFill>
                <a:latin typeface="Arial"/>
                <a:ea typeface="Arial"/>
                <a:cs typeface="Arial"/>
                <a:sym typeface="Arial"/>
              </a:defRPr>
            </a:lvl2pPr>
            <a:lvl3pPr marL="0" marR="0" lvl="2" indent="0" algn="r" rtl="0">
              <a:lnSpc>
                <a:spcPct val="100000"/>
              </a:lnSpc>
              <a:spcBef>
                <a:spcPts val="0"/>
              </a:spcBef>
              <a:spcAft>
                <a:spcPts val="0"/>
              </a:spcAft>
              <a:buClr>
                <a:srgbClr val="D1EAEE"/>
              </a:buClr>
              <a:buSzPts val="1200"/>
              <a:buFont typeface="Arial"/>
              <a:buNone/>
              <a:defRPr sz="1200" b="0" i="0" u="none">
                <a:solidFill>
                  <a:srgbClr val="D1EAEE"/>
                </a:solidFill>
                <a:latin typeface="Arial"/>
                <a:ea typeface="Arial"/>
                <a:cs typeface="Arial"/>
                <a:sym typeface="Arial"/>
              </a:defRPr>
            </a:lvl3pPr>
            <a:lvl4pPr marL="0" marR="0" lvl="3" indent="0" algn="r" rtl="0">
              <a:lnSpc>
                <a:spcPct val="100000"/>
              </a:lnSpc>
              <a:spcBef>
                <a:spcPts val="0"/>
              </a:spcBef>
              <a:spcAft>
                <a:spcPts val="0"/>
              </a:spcAft>
              <a:buClr>
                <a:srgbClr val="D1EAEE"/>
              </a:buClr>
              <a:buSzPts val="1200"/>
              <a:buFont typeface="Arial"/>
              <a:buNone/>
              <a:defRPr sz="1200" b="0" i="0" u="none">
                <a:solidFill>
                  <a:srgbClr val="D1EAEE"/>
                </a:solidFill>
                <a:latin typeface="Arial"/>
                <a:ea typeface="Arial"/>
                <a:cs typeface="Arial"/>
                <a:sym typeface="Arial"/>
              </a:defRPr>
            </a:lvl4pPr>
            <a:lvl5pPr marL="0" marR="0" lvl="4" indent="0" algn="r" rtl="0">
              <a:lnSpc>
                <a:spcPct val="100000"/>
              </a:lnSpc>
              <a:spcBef>
                <a:spcPts val="0"/>
              </a:spcBef>
              <a:spcAft>
                <a:spcPts val="0"/>
              </a:spcAft>
              <a:buClr>
                <a:srgbClr val="D1EAEE"/>
              </a:buClr>
              <a:buSzPts val="1200"/>
              <a:buFont typeface="Arial"/>
              <a:buNone/>
              <a:defRPr sz="1200" b="0" i="0" u="none">
                <a:solidFill>
                  <a:srgbClr val="D1EAEE"/>
                </a:solidFill>
                <a:latin typeface="Arial"/>
                <a:ea typeface="Arial"/>
                <a:cs typeface="Arial"/>
                <a:sym typeface="Arial"/>
              </a:defRPr>
            </a:lvl5pPr>
            <a:lvl6pPr marL="0" marR="0" lvl="5" indent="0" algn="r" rtl="0">
              <a:lnSpc>
                <a:spcPct val="100000"/>
              </a:lnSpc>
              <a:spcBef>
                <a:spcPts val="0"/>
              </a:spcBef>
              <a:spcAft>
                <a:spcPts val="0"/>
              </a:spcAft>
              <a:buClr>
                <a:srgbClr val="D1EAEE"/>
              </a:buClr>
              <a:buSzPts val="1200"/>
              <a:buFont typeface="Arial"/>
              <a:buNone/>
              <a:defRPr sz="1200" b="0" i="0" u="none">
                <a:solidFill>
                  <a:srgbClr val="D1EAEE"/>
                </a:solidFill>
                <a:latin typeface="Arial"/>
                <a:ea typeface="Arial"/>
                <a:cs typeface="Arial"/>
                <a:sym typeface="Arial"/>
              </a:defRPr>
            </a:lvl6pPr>
            <a:lvl7pPr marL="0" marR="0" lvl="6" indent="0" algn="r" rtl="0">
              <a:lnSpc>
                <a:spcPct val="100000"/>
              </a:lnSpc>
              <a:spcBef>
                <a:spcPts val="0"/>
              </a:spcBef>
              <a:spcAft>
                <a:spcPts val="0"/>
              </a:spcAft>
              <a:buClr>
                <a:srgbClr val="D1EAEE"/>
              </a:buClr>
              <a:buSzPts val="1200"/>
              <a:buFont typeface="Arial"/>
              <a:buNone/>
              <a:defRPr sz="1200" b="0" i="0" u="none">
                <a:solidFill>
                  <a:srgbClr val="D1EAEE"/>
                </a:solidFill>
                <a:latin typeface="Arial"/>
                <a:ea typeface="Arial"/>
                <a:cs typeface="Arial"/>
                <a:sym typeface="Arial"/>
              </a:defRPr>
            </a:lvl7pPr>
            <a:lvl8pPr marL="0" marR="0" lvl="7" indent="0" algn="r" rtl="0">
              <a:lnSpc>
                <a:spcPct val="100000"/>
              </a:lnSpc>
              <a:spcBef>
                <a:spcPts val="0"/>
              </a:spcBef>
              <a:spcAft>
                <a:spcPts val="0"/>
              </a:spcAft>
              <a:buClr>
                <a:srgbClr val="D1EAEE"/>
              </a:buClr>
              <a:buSzPts val="1200"/>
              <a:buFont typeface="Arial"/>
              <a:buNone/>
              <a:defRPr sz="1200" b="0" i="0" u="none">
                <a:solidFill>
                  <a:srgbClr val="D1EAEE"/>
                </a:solidFill>
                <a:latin typeface="Arial"/>
                <a:ea typeface="Arial"/>
                <a:cs typeface="Arial"/>
                <a:sym typeface="Arial"/>
              </a:defRPr>
            </a:lvl8pPr>
            <a:lvl9pPr marL="0" marR="0" lvl="8" indent="0" algn="r" rtl="0">
              <a:lnSpc>
                <a:spcPct val="100000"/>
              </a:lnSpc>
              <a:spcBef>
                <a:spcPts val="0"/>
              </a:spcBef>
              <a:spcAft>
                <a:spcPts val="0"/>
              </a:spcAft>
              <a:buClr>
                <a:srgbClr val="D1EAEE"/>
              </a:buClr>
              <a:buSzPts val="1200"/>
              <a:buFont typeface="Arial"/>
              <a:buNone/>
              <a:defRPr sz="1200" b="0" i="0" u="none">
                <a:solidFill>
                  <a:srgbClr val="D1EAEE"/>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محتويين" type="twoObj">
  <p:cSld name="TWO_OBJECTS">
    <p:spTree>
      <p:nvGrpSpPr>
        <p:cNvPr id="1" name="Shape 153"/>
        <p:cNvGrpSpPr/>
        <p:nvPr/>
      </p:nvGrpSpPr>
      <p:grpSpPr>
        <a:xfrm>
          <a:off x="0" y="0"/>
          <a:ext cx="0" cy="0"/>
          <a:chOff x="0" y="0"/>
          <a:chExt cx="0" cy="0"/>
        </a:xfrm>
      </p:grpSpPr>
      <p:sp>
        <p:nvSpPr>
          <p:cNvPr id="154" name="Google Shape;154;p21"/>
          <p:cNvSpPr txBox="1">
            <a:spLocks noGrp="1"/>
          </p:cNvSpPr>
          <p:nvPr>
            <p:ph type="title"/>
          </p:nvPr>
        </p:nvSpPr>
        <p:spPr>
          <a:xfrm>
            <a:off x="457200" y="704088"/>
            <a:ext cx="8229600" cy="1143000"/>
          </a:xfrm>
          <a:prstGeom prst="rect">
            <a:avLst/>
          </a:prstGeom>
          <a:noFill/>
          <a:ln>
            <a:noFill/>
          </a:ln>
        </p:spPr>
        <p:txBody>
          <a:bodyPr spcFirstLastPara="1" wrap="square" lIns="0" tIns="45700" rIns="0" bIns="0" anchor="b" anchorCtr="0">
            <a:noAutofit/>
          </a:bodyPr>
          <a:lstStyle>
            <a:lvl1pPr lvl="0" algn="l" rtl="1">
              <a:spcBef>
                <a:spcPts val="0"/>
              </a:spcBef>
              <a:spcAft>
                <a:spcPts val="0"/>
              </a:spcAft>
              <a:buClr>
                <a:schemeClr val="dk2"/>
              </a:buClr>
              <a:buSzPts val="1800"/>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155" name="Google Shape;155;p21"/>
          <p:cNvSpPr txBox="1">
            <a:spLocks noGrp="1"/>
          </p:cNvSpPr>
          <p:nvPr>
            <p:ph type="body" idx="1"/>
          </p:nvPr>
        </p:nvSpPr>
        <p:spPr>
          <a:xfrm>
            <a:off x="457200" y="1920085"/>
            <a:ext cx="4038600" cy="4434900"/>
          </a:xfrm>
          <a:prstGeom prst="rect">
            <a:avLst/>
          </a:prstGeom>
          <a:noFill/>
          <a:ln>
            <a:noFill/>
          </a:ln>
        </p:spPr>
        <p:txBody>
          <a:bodyPr spcFirstLastPara="1" wrap="square" lIns="91425" tIns="45700" rIns="91425" bIns="45700" anchor="t" anchorCtr="0">
            <a:noAutofit/>
          </a:bodyPr>
          <a:lstStyle>
            <a:lvl1pPr marL="457200" lvl="0" indent="-385445" algn="r" rtl="1">
              <a:spcBef>
                <a:spcPts val="520"/>
              </a:spcBef>
              <a:spcAft>
                <a:spcPts val="0"/>
              </a:spcAft>
              <a:buSzPts val="2470"/>
              <a:buChar char="⚫"/>
              <a:defRPr sz="2600"/>
            </a:lvl1pPr>
            <a:lvl2pPr marL="914400" lvl="1" indent="-358140" algn="r" rtl="1">
              <a:spcBef>
                <a:spcPts val="480"/>
              </a:spcBef>
              <a:spcAft>
                <a:spcPts val="0"/>
              </a:spcAft>
              <a:buSzPts val="2040"/>
              <a:buChar char="⚫"/>
              <a:defRPr sz="2400"/>
            </a:lvl2pPr>
            <a:lvl3pPr marL="1371600" lvl="2" indent="-317500" algn="r" rtl="1">
              <a:spcBef>
                <a:spcPts val="400"/>
              </a:spcBef>
              <a:spcAft>
                <a:spcPts val="0"/>
              </a:spcAft>
              <a:buSzPts val="1400"/>
              <a:buChar char="⚫"/>
              <a:defRPr sz="2000"/>
            </a:lvl3pPr>
            <a:lvl4pPr marL="1828800" lvl="3" indent="-302894" algn="r" rtl="1">
              <a:spcBef>
                <a:spcPts val="360"/>
              </a:spcBef>
              <a:spcAft>
                <a:spcPts val="0"/>
              </a:spcAft>
              <a:buSzPts val="1170"/>
              <a:buChar char="⚫"/>
              <a:defRPr sz="1800"/>
            </a:lvl4pPr>
            <a:lvl5pPr marL="2286000" lvl="4" indent="-302895" algn="r" rtl="1">
              <a:spcBef>
                <a:spcPts val="360"/>
              </a:spcBef>
              <a:spcAft>
                <a:spcPts val="0"/>
              </a:spcAft>
              <a:buSzPts val="1170"/>
              <a:buChar char="⚫"/>
              <a:defRPr sz="1800"/>
            </a:lvl5pPr>
            <a:lvl6pPr marL="2743200" lvl="5" indent="-320039" algn="r" rtl="1">
              <a:spcBef>
                <a:spcPts val="360"/>
              </a:spcBef>
              <a:spcAft>
                <a:spcPts val="0"/>
              </a:spcAft>
              <a:buSzPts val="1440"/>
              <a:buChar char="⚫"/>
              <a:defRPr/>
            </a:lvl6pPr>
            <a:lvl7pPr marL="3200400" lvl="6" indent="-320039" algn="r" rtl="1">
              <a:spcBef>
                <a:spcPts val="360"/>
              </a:spcBef>
              <a:spcAft>
                <a:spcPts val="0"/>
              </a:spcAft>
              <a:buSzPts val="1440"/>
              <a:buChar char="⚫"/>
              <a:defRPr/>
            </a:lvl7pPr>
            <a:lvl8pPr marL="3657600" lvl="7" indent="-342900" algn="r" rtl="1">
              <a:spcBef>
                <a:spcPts val="360"/>
              </a:spcBef>
              <a:spcAft>
                <a:spcPts val="0"/>
              </a:spcAft>
              <a:buSzPts val="1800"/>
              <a:buChar char="•"/>
              <a:defRPr/>
            </a:lvl8pPr>
            <a:lvl9pPr marL="4114800" lvl="8" indent="-342900" algn="r" rtl="1">
              <a:spcBef>
                <a:spcPts val="360"/>
              </a:spcBef>
              <a:spcAft>
                <a:spcPts val="0"/>
              </a:spcAft>
              <a:buSzPts val="1800"/>
              <a:buChar char="•"/>
              <a:defRPr/>
            </a:lvl9pPr>
          </a:lstStyle>
          <a:p>
            <a:endParaRPr/>
          </a:p>
        </p:txBody>
      </p:sp>
      <p:sp>
        <p:nvSpPr>
          <p:cNvPr id="156" name="Google Shape;156;p21"/>
          <p:cNvSpPr txBox="1">
            <a:spLocks noGrp="1"/>
          </p:cNvSpPr>
          <p:nvPr>
            <p:ph type="body" idx="2"/>
          </p:nvPr>
        </p:nvSpPr>
        <p:spPr>
          <a:xfrm>
            <a:off x="4648200" y="1920085"/>
            <a:ext cx="4038600" cy="4434900"/>
          </a:xfrm>
          <a:prstGeom prst="rect">
            <a:avLst/>
          </a:prstGeom>
          <a:noFill/>
          <a:ln>
            <a:noFill/>
          </a:ln>
        </p:spPr>
        <p:txBody>
          <a:bodyPr spcFirstLastPara="1" wrap="square" lIns="91425" tIns="45700" rIns="91425" bIns="45700" anchor="t" anchorCtr="0">
            <a:noAutofit/>
          </a:bodyPr>
          <a:lstStyle>
            <a:lvl1pPr marL="457200" lvl="0" indent="-385445" algn="r" rtl="1">
              <a:spcBef>
                <a:spcPts val="520"/>
              </a:spcBef>
              <a:spcAft>
                <a:spcPts val="0"/>
              </a:spcAft>
              <a:buSzPts val="2470"/>
              <a:buChar char="⚫"/>
              <a:defRPr sz="2600"/>
            </a:lvl1pPr>
            <a:lvl2pPr marL="914400" lvl="1" indent="-358140" algn="r" rtl="1">
              <a:spcBef>
                <a:spcPts val="480"/>
              </a:spcBef>
              <a:spcAft>
                <a:spcPts val="0"/>
              </a:spcAft>
              <a:buSzPts val="2040"/>
              <a:buChar char="⚫"/>
              <a:defRPr sz="2400"/>
            </a:lvl2pPr>
            <a:lvl3pPr marL="1371600" lvl="2" indent="-317500" algn="r" rtl="1">
              <a:spcBef>
                <a:spcPts val="400"/>
              </a:spcBef>
              <a:spcAft>
                <a:spcPts val="0"/>
              </a:spcAft>
              <a:buSzPts val="1400"/>
              <a:buChar char="⚫"/>
              <a:defRPr sz="2000"/>
            </a:lvl3pPr>
            <a:lvl4pPr marL="1828800" lvl="3" indent="-302894" algn="r" rtl="1">
              <a:spcBef>
                <a:spcPts val="360"/>
              </a:spcBef>
              <a:spcAft>
                <a:spcPts val="0"/>
              </a:spcAft>
              <a:buSzPts val="1170"/>
              <a:buChar char="⚫"/>
              <a:defRPr sz="1800"/>
            </a:lvl4pPr>
            <a:lvl5pPr marL="2286000" lvl="4" indent="-302895" algn="r" rtl="1">
              <a:spcBef>
                <a:spcPts val="360"/>
              </a:spcBef>
              <a:spcAft>
                <a:spcPts val="0"/>
              </a:spcAft>
              <a:buSzPts val="1170"/>
              <a:buChar char="⚫"/>
              <a:defRPr sz="1800"/>
            </a:lvl5pPr>
            <a:lvl6pPr marL="2743200" lvl="5" indent="-320039" algn="r" rtl="1">
              <a:spcBef>
                <a:spcPts val="360"/>
              </a:spcBef>
              <a:spcAft>
                <a:spcPts val="0"/>
              </a:spcAft>
              <a:buSzPts val="1440"/>
              <a:buChar char="⚫"/>
              <a:defRPr/>
            </a:lvl6pPr>
            <a:lvl7pPr marL="3200400" lvl="6" indent="-320039" algn="r" rtl="1">
              <a:spcBef>
                <a:spcPts val="360"/>
              </a:spcBef>
              <a:spcAft>
                <a:spcPts val="0"/>
              </a:spcAft>
              <a:buSzPts val="1440"/>
              <a:buChar char="⚫"/>
              <a:defRPr/>
            </a:lvl7pPr>
            <a:lvl8pPr marL="3657600" lvl="7" indent="-342900" algn="r" rtl="1">
              <a:spcBef>
                <a:spcPts val="360"/>
              </a:spcBef>
              <a:spcAft>
                <a:spcPts val="0"/>
              </a:spcAft>
              <a:buSzPts val="1800"/>
              <a:buChar char="•"/>
              <a:defRPr/>
            </a:lvl8pPr>
            <a:lvl9pPr marL="4114800" lvl="8" indent="-342900" algn="r" rtl="1">
              <a:spcBef>
                <a:spcPts val="360"/>
              </a:spcBef>
              <a:spcAft>
                <a:spcPts val="0"/>
              </a:spcAft>
              <a:buSzPts val="1800"/>
              <a:buChar char="•"/>
              <a:defRPr/>
            </a:lvl9pPr>
          </a:lstStyle>
          <a:p>
            <a:endParaRPr/>
          </a:p>
        </p:txBody>
      </p:sp>
      <p:sp>
        <p:nvSpPr>
          <p:cNvPr id="157" name="Google Shape;157;p21"/>
          <p:cNvSpPr txBox="1">
            <a:spLocks noGrp="1"/>
          </p:cNvSpPr>
          <p:nvPr>
            <p:ph type="dt" idx="10"/>
          </p:nvPr>
        </p:nvSpPr>
        <p:spPr>
          <a:xfrm>
            <a:off x="457200" y="6356350"/>
            <a:ext cx="2133600" cy="365100"/>
          </a:xfrm>
          <a:prstGeom prst="rect">
            <a:avLst/>
          </a:prstGeom>
          <a:noFill/>
          <a:ln>
            <a:noFill/>
          </a:ln>
        </p:spPr>
        <p:txBody>
          <a:bodyPr spcFirstLastPara="1" wrap="square" lIns="0" tIns="0" rIns="0" bIns="0" anchor="b" anchorCtr="0">
            <a:noAutofit/>
          </a:bodyPr>
          <a:lstStyle>
            <a:lvl1pPr lvl="0" algn="l" rtl="0">
              <a:lnSpc>
                <a:spcPct val="100000"/>
              </a:lnSpc>
              <a:spcBef>
                <a:spcPts val="0"/>
              </a:spcBef>
              <a:spcAft>
                <a:spcPts val="0"/>
              </a:spcAft>
              <a:buSzPts val="1400"/>
              <a:buNone/>
              <a:defRPr sz="1200">
                <a:solidFill>
                  <a:srgbClr val="045C75"/>
                </a:solidFill>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158" name="Google Shape;158;p21"/>
          <p:cNvSpPr txBox="1">
            <a:spLocks noGrp="1"/>
          </p:cNvSpPr>
          <p:nvPr>
            <p:ph type="ftr" idx="11"/>
          </p:nvPr>
        </p:nvSpPr>
        <p:spPr>
          <a:xfrm>
            <a:off x="2667000" y="6356350"/>
            <a:ext cx="3352800" cy="365100"/>
          </a:xfrm>
          <a:prstGeom prst="rect">
            <a:avLst/>
          </a:prstGeom>
          <a:noFill/>
          <a:ln>
            <a:noFill/>
          </a:ln>
        </p:spPr>
        <p:txBody>
          <a:bodyPr spcFirstLastPara="1" wrap="square" lIns="0" tIns="0" rIns="0" bIns="0" anchor="b"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159" name="Google Shape;159;p21"/>
          <p:cNvSpPr txBox="1">
            <a:spLocks noGrp="1"/>
          </p:cNvSpPr>
          <p:nvPr>
            <p:ph type="sldNum" idx="12"/>
          </p:nvPr>
        </p:nvSpPr>
        <p:spPr>
          <a:xfrm>
            <a:off x="7924800" y="6356350"/>
            <a:ext cx="762000" cy="365100"/>
          </a:xfrm>
          <a:prstGeom prst="rect">
            <a:avLst/>
          </a:prstGeom>
          <a:noFill/>
          <a:ln>
            <a:noFill/>
          </a:ln>
        </p:spPr>
        <p:txBody>
          <a:bodyPr spcFirstLastPara="1" wrap="square" lIns="0" tIns="0" rIns="0" bIns="0" anchor="b" anchorCtr="0">
            <a:noAutofit/>
          </a:bodyPr>
          <a:lstStyle>
            <a:lvl1pPr marL="0" marR="0" lvl="0"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1pPr>
            <a:lvl2pPr marL="0" marR="0" lvl="1"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2pPr>
            <a:lvl3pPr marL="0" marR="0" lvl="2"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3pPr>
            <a:lvl4pPr marL="0" marR="0" lvl="3"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4pPr>
            <a:lvl5pPr marL="0" marR="0" lvl="4"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5pPr>
            <a:lvl6pPr marL="0" marR="0" lvl="5"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6pPr>
            <a:lvl7pPr marL="0" marR="0" lvl="6"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7pPr>
            <a:lvl8pPr marL="0" marR="0" lvl="7"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8pPr>
            <a:lvl9pPr marL="0" marR="0" lvl="8"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مقارنة" type="twoTxTwoObj">
  <p:cSld name="TWO_OBJECTS_WITH_TEXT">
    <p:spTree>
      <p:nvGrpSpPr>
        <p:cNvPr id="1" name="Shape 171"/>
        <p:cNvGrpSpPr/>
        <p:nvPr/>
      </p:nvGrpSpPr>
      <p:grpSpPr>
        <a:xfrm>
          <a:off x="0" y="0"/>
          <a:ext cx="0" cy="0"/>
          <a:chOff x="0" y="0"/>
          <a:chExt cx="0" cy="0"/>
        </a:xfrm>
      </p:grpSpPr>
      <p:sp>
        <p:nvSpPr>
          <p:cNvPr id="172" name="Google Shape;172;p23"/>
          <p:cNvSpPr txBox="1">
            <a:spLocks noGrp="1"/>
          </p:cNvSpPr>
          <p:nvPr>
            <p:ph type="title"/>
          </p:nvPr>
        </p:nvSpPr>
        <p:spPr>
          <a:xfrm>
            <a:off x="457200" y="704088"/>
            <a:ext cx="8229600" cy="1143000"/>
          </a:xfrm>
          <a:prstGeom prst="rect">
            <a:avLst/>
          </a:prstGeom>
          <a:noFill/>
          <a:ln>
            <a:noFill/>
          </a:ln>
        </p:spPr>
        <p:txBody>
          <a:bodyPr spcFirstLastPara="1" wrap="square" lIns="0" tIns="45700" rIns="0" bIns="0" anchor="b" anchorCtr="0">
            <a:noAutofit/>
          </a:bodyPr>
          <a:lstStyle>
            <a:lvl1pPr lvl="0" algn="l" rtl="1">
              <a:spcBef>
                <a:spcPts val="0"/>
              </a:spcBef>
              <a:spcAft>
                <a:spcPts val="0"/>
              </a:spcAft>
              <a:buClr>
                <a:schemeClr val="dk2"/>
              </a:buClr>
              <a:buSzPts val="5000"/>
              <a:buFont typeface="Calibri"/>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173" name="Google Shape;173;p23"/>
          <p:cNvSpPr txBox="1">
            <a:spLocks noGrp="1"/>
          </p:cNvSpPr>
          <p:nvPr>
            <p:ph type="body" idx="1"/>
          </p:nvPr>
        </p:nvSpPr>
        <p:spPr>
          <a:xfrm>
            <a:off x="457200" y="1855248"/>
            <a:ext cx="4040100" cy="659400"/>
          </a:xfrm>
          <a:prstGeom prst="rect">
            <a:avLst/>
          </a:prstGeom>
          <a:noFill/>
          <a:ln>
            <a:noFill/>
          </a:ln>
        </p:spPr>
        <p:txBody>
          <a:bodyPr spcFirstLastPara="1" wrap="square" lIns="45700" tIns="0" rIns="45700" bIns="0" anchor="ctr" anchorCtr="0">
            <a:noAutofit/>
          </a:bodyPr>
          <a:lstStyle>
            <a:lvl1pPr marL="457200" lvl="0" indent="-228600" algn="r" rtl="1">
              <a:spcBef>
                <a:spcPts val="480"/>
              </a:spcBef>
              <a:spcAft>
                <a:spcPts val="0"/>
              </a:spcAft>
              <a:buSzPts val="2280"/>
              <a:buNone/>
              <a:defRPr sz="2400" b="1" cap="none">
                <a:solidFill>
                  <a:schemeClr val="dk2"/>
                </a:solidFill>
              </a:defRPr>
            </a:lvl1pPr>
            <a:lvl2pPr marL="914400" lvl="1" indent="-228600" algn="r" rtl="1">
              <a:spcBef>
                <a:spcPts val="400"/>
              </a:spcBef>
              <a:spcAft>
                <a:spcPts val="0"/>
              </a:spcAft>
              <a:buSzPts val="1700"/>
              <a:buNone/>
              <a:defRPr sz="2000" b="1"/>
            </a:lvl2pPr>
            <a:lvl3pPr marL="1371600" lvl="2" indent="-228600" algn="r" rtl="1">
              <a:spcBef>
                <a:spcPts val="360"/>
              </a:spcBef>
              <a:spcAft>
                <a:spcPts val="0"/>
              </a:spcAft>
              <a:buSzPts val="1260"/>
              <a:buNone/>
              <a:defRPr sz="1800" b="1"/>
            </a:lvl3pPr>
            <a:lvl4pPr marL="1828800" lvl="3" indent="-228600" algn="r" rtl="1">
              <a:spcBef>
                <a:spcPts val="320"/>
              </a:spcBef>
              <a:spcAft>
                <a:spcPts val="0"/>
              </a:spcAft>
              <a:buSzPts val="1040"/>
              <a:buNone/>
              <a:defRPr sz="1600" b="1"/>
            </a:lvl4pPr>
            <a:lvl5pPr marL="2286000" lvl="4" indent="-228600" algn="r" rtl="1">
              <a:spcBef>
                <a:spcPts val="320"/>
              </a:spcBef>
              <a:spcAft>
                <a:spcPts val="0"/>
              </a:spcAft>
              <a:buSzPts val="1040"/>
              <a:buNone/>
              <a:defRPr sz="1600" b="1"/>
            </a:lvl5pPr>
            <a:lvl6pPr marL="2743200" lvl="5" indent="-320039" algn="r" rtl="1">
              <a:spcBef>
                <a:spcPts val="360"/>
              </a:spcBef>
              <a:spcAft>
                <a:spcPts val="0"/>
              </a:spcAft>
              <a:buSzPts val="1440"/>
              <a:buChar char="⚫"/>
              <a:defRPr/>
            </a:lvl6pPr>
            <a:lvl7pPr marL="3200400" lvl="6" indent="-320039" algn="r" rtl="1">
              <a:spcBef>
                <a:spcPts val="360"/>
              </a:spcBef>
              <a:spcAft>
                <a:spcPts val="0"/>
              </a:spcAft>
              <a:buSzPts val="1440"/>
              <a:buChar char="⚫"/>
              <a:defRPr/>
            </a:lvl7pPr>
            <a:lvl8pPr marL="3657600" lvl="7" indent="-342900" algn="r" rtl="1">
              <a:spcBef>
                <a:spcPts val="360"/>
              </a:spcBef>
              <a:spcAft>
                <a:spcPts val="0"/>
              </a:spcAft>
              <a:buSzPts val="1800"/>
              <a:buChar char="•"/>
              <a:defRPr/>
            </a:lvl8pPr>
            <a:lvl9pPr marL="4114800" lvl="8" indent="-342900" algn="r" rtl="1">
              <a:spcBef>
                <a:spcPts val="360"/>
              </a:spcBef>
              <a:spcAft>
                <a:spcPts val="0"/>
              </a:spcAft>
              <a:buSzPts val="1800"/>
              <a:buChar char="•"/>
              <a:defRPr/>
            </a:lvl9pPr>
          </a:lstStyle>
          <a:p>
            <a:endParaRPr/>
          </a:p>
        </p:txBody>
      </p:sp>
      <p:sp>
        <p:nvSpPr>
          <p:cNvPr id="174" name="Google Shape;174;p23"/>
          <p:cNvSpPr txBox="1">
            <a:spLocks noGrp="1"/>
          </p:cNvSpPr>
          <p:nvPr>
            <p:ph type="body" idx="2"/>
          </p:nvPr>
        </p:nvSpPr>
        <p:spPr>
          <a:xfrm>
            <a:off x="4645025" y="1859757"/>
            <a:ext cx="4041900" cy="654900"/>
          </a:xfrm>
          <a:prstGeom prst="rect">
            <a:avLst/>
          </a:prstGeom>
          <a:noFill/>
          <a:ln>
            <a:noFill/>
          </a:ln>
        </p:spPr>
        <p:txBody>
          <a:bodyPr spcFirstLastPara="1" wrap="square" lIns="45700" tIns="0" rIns="45700" bIns="0" anchor="ctr" anchorCtr="0">
            <a:noAutofit/>
          </a:bodyPr>
          <a:lstStyle>
            <a:lvl1pPr marL="457200" lvl="0" indent="-228600" algn="r" rtl="1">
              <a:spcBef>
                <a:spcPts val="480"/>
              </a:spcBef>
              <a:spcAft>
                <a:spcPts val="0"/>
              </a:spcAft>
              <a:buSzPts val="2280"/>
              <a:buNone/>
              <a:defRPr sz="2400" b="1" cap="none">
                <a:solidFill>
                  <a:schemeClr val="dk2"/>
                </a:solidFill>
              </a:defRPr>
            </a:lvl1pPr>
            <a:lvl2pPr marL="914400" lvl="1" indent="-228600" algn="r" rtl="1">
              <a:spcBef>
                <a:spcPts val="400"/>
              </a:spcBef>
              <a:spcAft>
                <a:spcPts val="0"/>
              </a:spcAft>
              <a:buSzPts val="1700"/>
              <a:buNone/>
              <a:defRPr sz="2000" b="1"/>
            </a:lvl2pPr>
            <a:lvl3pPr marL="1371600" lvl="2" indent="-228600" algn="r" rtl="1">
              <a:spcBef>
                <a:spcPts val="360"/>
              </a:spcBef>
              <a:spcAft>
                <a:spcPts val="0"/>
              </a:spcAft>
              <a:buSzPts val="1260"/>
              <a:buNone/>
              <a:defRPr sz="1800" b="1"/>
            </a:lvl3pPr>
            <a:lvl4pPr marL="1828800" lvl="3" indent="-228600" algn="r" rtl="1">
              <a:spcBef>
                <a:spcPts val="320"/>
              </a:spcBef>
              <a:spcAft>
                <a:spcPts val="0"/>
              </a:spcAft>
              <a:buSzPts val="1040"/>
              <a:buNone/>
              <a:defRPr sz="1600" b="1"/>
            </a:lvl4pPr>
            <a:lvl5pPr marL="2286000" lvl="4" indent="-228600" algn="r" rtl="1">
              <a:spcBef>
                <a:spcPts val="320"/>
              </a:spcBef>
              <a:spcAft>
                <a:spcPts val="0"/>
              </a:spcAft>
              <a:buSzPts val="1040"/>
              <a:buNone/>
              <a:defRPr sz="1600" b="1"/>
            </a:lvl5pPr>
            <a:lvl6pPr marL="2743200" lvl="5" indent="-320039" algn="r" rtl="1">
              <a:spcBef>
                <a:spcPts val="360"/>
              </a:spcBef>
              <a:spcAft>
                <a:spcPts val="0"/>
              </a:spcAft>
              <a:buSzPts val="1440"/>
              <a:buChar char="⚫"/>
              <a:defRPr/>
            </a:lvl6pPr>
            <a:lvl7pPr marL="3200400" lvl="6" indent="-320039" algn="r" rtl="1">
              <a:spcBef>
                <a:spcPts val="360"/>
              </a:spcBef>
              <a:spcAft>
                <a:spcPts val="0"/>
              </a:spcAft>
              <a:buSzPts val="1440"/>
              <a:buChar char="⚫"/>
              <a:defRPr/>
            </a:lvl7pPr>
            <a:lvl8pPr marL="3657600" lvl="7" indent="-342900" algn="r" rtl="1">
              <a:spcBef>
                <a:spcPts val="360"/>
              </a:spcBef>
              <a:spcAft>
                <a:spcPts val="0"/>
              </a:spcAft>
              <a:buSzPts val="1800"/>
              <a:buChar char="•"/>
              <a:defRPr/>
            </a:lvl8pPr>
            <a:lvl9pPr marL="4114800" lvl="8" indent="-342900" algn="r" rtl="1">
              <a:spcBef>
                <a:spcPts val="360"/>
              </a:spcBef>
              <a:spcAft>
                <a:spcPts val="0"/>
              </a:spcAft>
              <a:buSzPts val="1800"/>
              <a:buChar char="•"/>
              <a:defRPr/>
            </a:lvl9pPr>
          </a:lstStyle>
          <a:p>
            <a:endParaRPr/>
          </a:p>
        </p:txBody>
      </p:sp>
      <p:sp>
        <p:nvSpPr>
          <p:cNvPr id="175" name="Google Shape;175;p23"/>
          <p:cNvSpPr txBox="1">
            <a:spLocks noGrp="1"/>
          </p:cNvSpPr>
          <p:nvPr>
            <p:ph type="body" idx="3"/>
          </p:nvPr>
        </p:nvSpPr>
        <p:spPr>
          <a:xfrm>
            <a:off x="457200" y="2514600"/>
            <a:ext cx="4040100" cy="3845700"/>
          </a:xfrm>
          <a:prstGeom prst="rect">
            <a:avLst/>
          </a:prstGeom>
          <a:noFill/>
          <a:ln>
            <a:noFill/>
          </a:ln>
        </p:spPr>
        <p:txBody>
          <a:bodyPr spcFirstLastPara="1" wrap="square" lIns="91425" tIns="0" rIns="91425" bIns="45700" anchor="t" anchorCtr="0">
            <a:noAutofit/>
          </a:bodyPr>
          <a:lstStyle>
            <a:lvl1pPr marL="457200" lvl="0" indent="-361315" algn="r" rtl="1">
              <a:spcBef>
                <a:spcPts val="440"/>
              </a:spcBef>
              <a:spcAft>
                <a:spcPts val="0"/>
              </a:spcAft>
              <a:buSzPts val="2090"/>
              <a:buChar char="⚫"/>
              <a:defRPr sz="2200"/>
            </a:lvl1pPr>
            <a:lvl2pPr marL="914400" lvl="1" indent="-336550" algn="r" rtl="1">
              <a:spcBef>
                <a:spcPts val="400"/>
              </a:spcBef>
              <a:spcAft>
                <a:spcPts val="0"/>
              </a:spcAft>
              <a:buSzPts val="1700"/>
              <a:buChar char="⚫"/>
              <a:defRPr sz="2000"/>
            </a:lvl2pPr>
            <a:lvl3pPr marL="1371600" lvl="2" indent="-308610" algn="r" rtl="1">
              <a:spcBef>
                <a:spcPts val="360"/>
              </a:spcBef>
              <a:spcAft>
                <a:spcPts val="0"/>
              </a:spcAft>
              <a:buSzPts val="1260"/>
              <a:buChar char="⚫"/>
              <a:defRPr sz="1800"/>
            </a:lvl3pPr>
            <a:lvl4pPr marL="1828800" lvl="3" indent="-294639" algn="r" rtl="1">
              <a:spcBef>
                <a:spcPts val="320"/>
              </a:spcBef>
              <a:spcAft>
                <a:spcPts val="0"/>
              </a:spcAft>
              <a:buSzPts val="1040"/>
              <a:buChar char="⚫"/>
              <a:defRPr sz="1600"/>
            </a:lvl4pPr>
            <a:lvl5pPr marL="2286000" lvl="4" indent="-294639" algn="r" rtl="1">
              <a:spcBef>
                <a:spcPts val="320"/>
              </a:spcBef>
              <a:spcAft>
                <a:spcPts val="0"/>
              </a:spcAft>
              <a:buSzPts val="1040"/>
              <a:buChar char="⚫"/>
              <a:defRPr sz="1600"/>
            </a:lvl5pPr>
            <a:lvl6pPr marL="2743200" lvl="5" indent="-320039" algn="r" rtl="1">
              <a:spcBef>
                <a:spcPts val="360"/>
              </a:spcBef>
              <a:spcAft>
                <a:spcPts val="0"/>
              </a:spcAft>
              <a:buSzPts val="1440"/>
              <a:buChar char="⚫"/>
              <a:defRPr/>
            </a:lvl6pPr>
            <a:lvl7pPr marL="3200400" lvl="6" indent="-320039" algn="r" rtl="1">
              <a:spcBef>
                <a:spcPts val="360"/>
              </a:spcBef>
              <a:spcAft>
                <a:spcPts val="0"/>
              </a:spcAft>
              <a:buSzPts val="1440"/>
              <a:buChar char="⚫"/>
              <a:defRPr/>
            </a:lvl7pPr>
            <a:lvl8pPr marL="3657600" lvl="7" indent="-342900" algn="r" rtl="1">
              <a:spcBef>
                <a:spcPts val="360"/>
              </a:spcBef>
              <a:spcAft>
                <a:spcPts val="0"/>
              </a:spcAft>
              <a:buSzPts val="1800"/>
              <a:buChar char="•"/>
              <a:defRPr/>
            </a:lvl8pPr>
            <a:lvl9pPr marL="4114800" lvl="8" indent="-342900" algn="r" rtl="1">
              <a:spcBef>
                <a:spcPts val="360"/>
              </a:spcBef>
              <a:spcAft>
                <a:spcPts val="0"/>
              </a:spcAft>
              <a:buSzPts val="1800"/>
              <a:buChar char="•"/>
              <a:defRPr/>
            </a:lvl9pPr>
          </a:lstStyle>
          <a:p>
            <a:endParaRPr/>
          </a:p>
        </p:txBody>
      </p:sp>
      <p:sp>
        <p:nvSpPr>
          <p:cNvPr id="176" name="Google Shape;176;p23"/>
          <p:cNvSpPr txBox="1">
            <a:spLocks noGrp="1"/>
          </p:cNvSpPr>
          <p:nvPr>
            <p:ph type="body" idx="4"/>
          </p:nvPr>
        </p:nvSpPr>
        <p:spPr>
          <a:xfrm>
            <a:off x="4645025" y="2514600"/>
            <a:ext cx="4041900" cy="3845700"/>
          </a:xfrm>
          <a:prstGeom prst="rect">
            <a:avLst/>
          </a:prstGeom>
          <a:noFill/>
          <a:ln>
            <a:noFill/>
          </a:ln>
        </p:spPr>
        <p:txBody>
          <a:bodyPr spcFirstLastPara="1" wrap="square" lIns="91425" tIns="0" rIns="91425" bIns="45700" anchor="t" anchorCtr="0">
            <a:noAutofit/>
          </a:bodyPr>
          <a:lstStyle>
            <a:lvl1pPr marL="457200" lvl="0" indent="-361315" algn="r" rtl="1">
              <a:spcBef>
                <a:spcPts val="440"/>
              </a:spcBef>
              <a:spcAft>
                <a:spcPts val="0"/>
              </a:spcAft>
              <a:buSzPts val="2090"/>
              <a:buChar char="⚫"/>
              <a:defRPr sz="2200"/>
            </a:lvl1pPr>
            <a:lvl2pPr marL="914400" lvl="1" indent="-336550" algn="r" rtl="1">
              <a:spcBef>
                <a:spcPts val="400"/>
              </a:spcBef>
              <a:spcAft>
                <a:spcPts val="0"/>
              </a:spcAft>
              <a:buSzPts val="1700"/>
              <a:buChar char="⚫"/>
              <a:defRPr sz="2000"/>
            </a:lvl2pPr>
            <a:lvl3pPr marL="1371600" lvl="2" indent="-308610" algn="r" rtl="1">
              <a:spcBef>
                <a:spcPts val="360"/>
              </a:spcBef>
              <a:spcAft>
                <a:spcPts val="0"/>
              </a:spcAft>
              <a:buSzPts val="1260"/>
              <a:buChar char="⚫"/>
              <a:defRPr sz="1800"/>
            </a:lvl3pPr>
            <a:lvl4pPr marL="1828800" lvl="3" indent="-294639" algn="r" rtl="1">
              <a:spcBef>
                <a:spcPts val="320"/>
              </a:spcBef>
              <a:spcAft>
                <a:spcPts val="0"/>
              </a:spcAft>
              <a:buSzPts val="1040"/>
              <a:buChar char="⚫"/>
              <a:defRPr sz="1600"/>
            </a:lvl4pPr>
            <a:lvl5pPr marL="2286000" lvl="4" indent="-294639" algn="r" rtl="1">
              <a:spcBef>
                <a:spcPts val="320"/>
              </a:spcBef>
              <a:spcAft>
                <a:spcPts val="0"/>
              </a:spcAft>
              <a:buSzPts val="1040"/>
              <a:buChar char="⚫"/>
              <a:defRPr sz="1600"/>
            </a:lvl5pPr>
            <a:lvl6pPr marL="2743200" lvl="5" indent="-320039" algn="r" rtl="1">
              <a:spcBef>
                <a:spcPts val="360"/>
              </a:spcBef>
              <a:spcAft>
                <a:spcPts val="0"/>
              </a:spcAft>
              <a:buSzPts val="1440"/>
              <a:buChar char="⚫"/>
              <a:defRPr/>
            </a:lvl6pPr>
            <a:lvl7pPr marL="3200400" lvl="6" indent="-320039" algn="r" rtl="1">
              <a:spcBef>
                <a:spcPts val="360"/>
              </a:spcBef>
              <a:spcAft>
                <a:spcPts val="0"/>
              </a:spcAft>
              <a:buSzPts val="1440"/>
              <a:buChar char="⚫"/>
              <a:defRPr/>
            </a:lvl7pPr>
            <a:lvl8pPr marL="3657600" lvl="7" indent="-342900" algn="r" rtl="1">
              <a:spcBef>
                <a:spcPts val="360"/>
              </a:spcBef>
              <a:spcAft>
                <a:spcPts val="0"/>
              </a:spcAft>
              <a:buSzPts val="1800"/>
              <a:buChar char="•"/>
              <a:defRPr/>
            </a:lvl8pPr>
            <a:lvl9pPr marL="4114800" lvl="8" indent="-342900" algn="r" rtl="1">
              <a:spcBef>
                <a:spcPts val="360"/>
              </a:spcBef>
              <a:spcAft>
                <a:spcPts val="0"/>
              </a:spcAft>
              <a:buSzPts val="1800"/>
              <a:buChar char="•"/>
              <a:defRPr/>
            </a:lvl9pPr>
          </a:lstStyle>
          <a:p>
            <a:endParaRPr/>
          </a:p>
        </p:txBody>
      </p:sp>
      <p:sp>
        <p:nvSpPr>
          <p:cNvPr id="177" name="Google Shape;177;p23"/>
          <p:cNvSpPr txBox="1">
            <a:spLocks noGrp="1"/>
          </p:cNvSpPr>
          <p:nvPr>
            <p:ph type="dt" idx="10"/>
          </p:nvPr>
        </p:nvSpPr>
        <p:spPr>
          <a:xfrm>
            <a:off x="457200" y="6356350"/>
            <a:ext cx="2133600" cy="365100"/>
          </a:xfrm>
          <a:prstGeom prst="rect">
            <a:avLst/>
          </a:prstGeom>
          <a:noFill/>
          <a:ln>
            <a:noFill/>
          </a:ln>
        </p:spPr>
        <p:txBody>
          <a:bodyPr spcFirstLastPara="1" wrap="square" lIns="0" tIns="0" rIns="0" bIns="0" anchor="b" anchorCtr="0">
            <a:noAutofit/>
          </a:bodyPr>
          <a:lstStyle>
            <a:lvl1pPr lvl="0" algn="l" rtl="0">
              <a:lnSpc>
                <a:spcPct val="100000"/>
              </a:lnSpc>
              <a:spcBef>
                <a:spcPts val="0"/>
              </a:spcBef>
              <a:spcAft>
                <a:spcPts val="0"/>
              </a:spcAft>
              <a:buSzPts val="1400"/>
              <a:buNone/>
              <a:defRPr sz="1200">
                <a:solidFill>
                  <a:srgbClr val="045C75"/>
                </a:solidFill>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178" name="Google Shape;178;p23"/>
          <p:cNvSpPr txBox="1">
            <a:spLocks noGrp="1"/>
          </p:cNvSpPr>
          <p:nvPr>
            <p:ph type="ftr" idx="11"/>
          </p:nvPr>
        </p:nvSpPr>
        <p:spPr>
          <a:xfrm>
            <a:off x="2667000" y="6356350"/>
            <a:ext cx="3352800" cy="365100"/>
          </a:xfrm>
          <a:prstGeom prst="rect">
            <a:avLst/>
          </a:prstGeom>
          <a:noFill/>
          <a:ln>
            <a:noFill/>
          </a:ln>
        </p:spPr>
        <p:txBody>
          <a:bodyPr spcFirstLastPara="1" wrap="square" lIns="0" tIns="0" rIns="0" bIns="0" anchor="b"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179" name="Google Shape;179;p23"/>
          <p:cNvSpPr txBox="1">
            <a:spLocks noGrp="1"/>
          </p:cNvSpPr>
          <p:nvPr>
            <p:ph type="sldNum" idx="12"/>
          </p:nvPr>
        </p:nvSpPr>
        <p:spPr>
          <a:xfrm>
            <a:off x="7924800" y="6356350"/>
            <a:ext cx="762000" cy="365100"/>
          </a:xfrm>
          <a:prstGeom prst="rect">
            <a:avLst/>
          </a:prstGeom>
          <a:noFill/>
          <a:ln>
            <a:noFill/>
          </a:ln>
        </p:spPr>
        <p:txBody>
          <a:bodyPr spcFirstLastPara="1" wrap="square" lIns="0" tIns="0" rIns="0" bIns="0" anchor="b" anchorCtr="0">
            <a:noAutofit/>
          </a:bodyPr>
          <a:lstStyle>
            <a:lvl1pPr marL="0" marR="0" lvl="0"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1pPr>
            <a:lvl2pPr marL="0" marR="0" lvl="1"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2pPr>
            <a:lvl3pPr marL="0" marR="0" lvl="2"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3pPr>
            <a:lvl4pPr marL="0" marR="0" lvl="3"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4pPr>
            <a:lvl5pPr marL="0" marR="0" lvl="4"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5pPr>
            <a:lvl6pPr marL="0" marR="0" lvl="5"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6pPr>
            <a:lvl7pPr marL="0" marR="0" lvl="6"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7pPr>
            <a:lvl8pPr marL="0" marR="0" lvl="7"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8pPr>
            <a:lvl9pPr marL="0" marR="0" lvl="8"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عنوان فقط" type="titleOnly">
  <p:cSld name="TITLE_ONLY">
    <p:spTree>
      <p:nvGrpSpPr>
        <p:cNvPr id="1" name="Shape 191"/>
        <p:cNvGrpSpPr/>
        <p:nvPr/>
      </p:nvGrpSpPr>
      <p:grpSpPr>
        <a:xfrm>
          <a:off x="0" y="0"/>
          <a:ext cx="0" cy="0"/>
          <a:chOff x="0" y="0"/>
          <a:chExt cx="0" cy="0"/>
        </a:xfrm>
      </p:grpSpPr>
      <p:sp>
        <p:nvSpPr>
          <p:cNvPr id="192" name="Google Shape;192;p25"/>
          <p:cNvSpPr txBox="1">
            <a:spLocks noGrp="1"/>
          </p:cNvSpPr>
          <p:nvPr>
            <p:ph type="title"/>
          </p:nvPr>
        </p:nvSpPr>
        <p:spPr>
          <a:xfrm>
            <a:off x="457200" y="704088"/>
            <a:ext cx="8305800" cy="1143000"/>
          </a:xfrm>
          <a:prstGeom prst="rect">
            <a:avLst/>
          </a:prstGeom>
          <a:noFill/>
          <a:ln>
            <a:noFill/>
          </a:ln>
        </p:spPr>
        <p:txBody>
          <a:bodyPr spcFirstLastPara="1" wrap="square" lIns="0" tIns="45700" rIns="0" bIns="0" anchor="b" anchorCtr="0">
            <a:normAutofit/>
          </a:bodyPr>
          <a:lstStyle>
            <a:lvl1pPr lvl="0" algn="l" rtl="0">
              <a:spcBef>
                <a:spcPts val="0"/>
              </a:spcBef>
              <a:spcAft>
                <a:spcPts val="0"/>
              </a:spcAft>
              <a:buClr>
                <a:schemeClr val="dk2"/>
              </a:buClr>
              <a:buSzPts val="5000"/>
              <a:buFont typeface="Calibri"/>
              <a:buNone/>
              <a:defRPr sz="5000" b="0">
                <a:solidFill>
                  <a:schemeClr val="dk2"/>
                </a:solidFill>
                <a:latin typeface="Calibri"/>
                <a:ea typeface="Calibri"/>
                <a:cs typeface="Calibri"/>
                <a:sym typeface="Calibri"/>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193" name="Google Shape;193;p25"/>
          <p:cNvSpPr txBox="1">
            <a:spLocks noGrp="1"/>
          </p:cNvSpPr>
          <p:nvPr>
            <p:ph type="dt" idx="10"/>
          </p:nvPr>
        </p:nvSpPr>
        <p:spPr>
          <a:xfrm>
            <a:off x="457200" y="6356350"/>
            <a:ext cx="2133600" cy="365100"/>
          </a:xfrm>
          <a:prstGeom prst="rect">
            <a:avLst/>
          </a:prstGeom>
          <a:noFill/>
          <a:ln>
            <a:noFill/>
          </a:ln>
        </p:spPr>
        <p:txBody>
          <a:bodyPr spcFirstLastPara="1" wrap="square" lIns="0" tIns="0" rIns="0" bIns="0" anchor="b" anchorCtr="0">
            <a:noAutofit/>
          </a:bodyPr>
          <a:lstStyle>
            <a:lvl1pPr lvl="0" algn="l" rtl="0">
              <a:lnSpc>
                <a:spcPct val="100000"/>
              </a:lnSpc>
              <a:spcBef>
                <a:spcPts val="0"/>
              </a:spcBef>
              <a:spcAft>
                <a:spcPts val="0"/>
              </a:spcAft>
              <a:buSzPts val="1400"/>
              <a:buNone/>
              <a:defRPr sz="1200">
                <a:solidFill>
                  <a:srgbClr val="045C75"/>
                </a:solidFill>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194" name="Google Shape;194;p25"/>
          <p:cNvSpPr txBox="1">
            <a:spLocks noGrp="1"/>
          </p:cNvSpPr>
          <p:nvPr>
            <p:ph type="ftr" idx="11"/>
          </p:nvPr>
        </p:nvSpPr>
        <p:spPr>
          <a:xfrm>
            <a:off x="2667000" y="6356350"/>
            <a:ext cx="3352800" cy="365100"/>
          </a:xfrm>
          <a:prstGeom prst="rect">
            <a:avLst/>
          </a:prstGeom>
          <a:noFill/>
          <a:ln>
            <a:noFill/>
          </a:ln>
        </p:spPr>
        <p:txBody>
          <a:bodyPr spcFirstLastPara="1" wrap="square" lIns="0" tIns="0" rIns="0" bIns="0" anchor="b"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195" name="Google Shape;195;p25"/>
          <p:cNvSpPr txBox="1">
            <a:spLocks noGrp="1"/>
          </p:cNvSpPr>
          <p:nvPr>
            <p:ph type="sldNum" idx="12"/>
          </p:nvPr>
        </p:nvSpPr>
        <p:spPr>
          <a:xfrm>
            <a:off x="7924800" y="6356350"/>
            <a:ext cx="762000" cy="365100"/>
          </a:xfrm>
          <a:prstGeom prst="rect">
            <a:avLst/>
          </a:prstGeom>
          <a:noFill/>
          <a:ln>
            <a:noFill/>
          </a:ln>
        </p:spPr>
        <p:txBody>
          <a:bodyPr spcFirstLastPara="1" wrap="square" lIns="0" tIns="0" rIns="0" bIns="0" anchor="b" anchorCtr="0">
            <a:noAutofit/>
          </a:bodyPr>
          <a:lstStyle>
            <a:lvl1pPr marL="0" marR="0" lvl="0"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1pPr>
            <a:lvl2pPr marL="0" marR="0" lvl="1"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2pPr>
            <a:lvl3pPr marL="0" marR="0" lvl="2"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3pPr>
            <a:lvl4pPr marL="0" marR="0" lvl="3"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4pPr>
            <a:lvl5pPr marL="0" marR="0" lvl="4"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5pPr>
            <a:lvl6pPr marL="0" marR="0" lvl="5"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6pPr>
            <a:lvl7pPr marL="0" marR="0" lvl="6"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7pPr>
            <a:lvl8pPr marL="0" marR="0" lvl="7"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8pPr>
            <a:lvl9pPr marL="0" marR="0" lvl="8"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فارغ" type="blank">
  <p:cSld name="BLANK">
    <p:spTree>
      <p:nvGrpSpPr>
        <p:cNvPr id="1" name="Shape 207"/>
        <p:cNvGrpSpPr/>
        <p:nvPr/>
      </p:nvGrpSpPr>
      <p:grpSpPr>
        <a:xfrm>
          <a:off x="0" y="0"/>
          <a:ext cx="0" cy="0"/>
          <a:chOff x="0" y="0"/>
          <a:chExt cx="0" cy="0"/>
        </a:xfrm>
      </p:grpSpPr>
      <p:sp>
        <p:nvSpPr>
          <p:cNvPr id="208" name="Google Shape;208;p27"/>
          <p:cNvSpPr txBox="1">
            <a:spLocks noGrp="1"/>
          </p:cNvSpPr>
          <p:nvPr>
            <p:ph type="dt" idx="10"/>
          </p:nvPr>
        </p:nvSpPr>
        <p:spPr>
          <a:xfrm>
            <a:off x="457200" y="6356350"/>
            <a:ext cx="2133600" cy="365100"/>
          </a:xfrm>
          <a:prstGeom prst="rect">
            <a:avLst/>
          </a:prstGeom>
          <a:noFill/>
          <a:ln>
            <a:noFill/>
          </a:ln>
        </p:spPr>
        <p:txBody>
          <a:bodyPr spcFirstLastPara="1" wrap="square" lIns="0" tIns="0" rIns="0" bIns="0" anchor="b" anchorCtr="0">
            <a:noAutofit/>
          </a:bodyPr>
          <a:lstStyle>
            <a:lvl1pPr lvl="0" algn="l" rtl="0">
              <a:lnSpc>
                <a:spcPct val="100000"/>
              </a:lnSpc>
              <a:spcBef>
                <a:spcPts val="0"/>
              </a:spcBef>
              <a:spcAft>
                <a:spcPts val="0"/>
              </a:spcAft>
              <a:buSzPts val="1400"/>
              <a:buNone/>
              <a:defRPr sz="1200">
                <a:solidFill>
                  <a:srgbClr val="045C75"/>
                </a:solidFill>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209" name="Google Shape;209;p27"/>
          <p:cNvSpPr txBox="1">
            <a:spLocks noGrp="1"/>
          </p:cNvSpPr>
          <p:nvPr>
            <p:ph type="ftr" idx="11"/>
          </p:nvPr>
        </p:nvSpPr>
        <p:spPr>
          <a:xfrm>
            <a:off x="2667000" y="6356350"/>
            <a:ext cx="3352800" cy="365100"/>
          </a:xfrm>
          <a:prstGeom prst="rect">
            <a:avLst/>
          </a:prstGeom>
          <a:noFill/>
          <a:ln>
            <a:noFill/>
          </a:ln>
        </p:spPr>
        <p:txBody>
          <a:bodyPr spcFirstLastPara="1" wrap="square" lIns="0" tIns="0" rIns="0" bIns="0" anchor="b"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210" name="Google Shape;210;p27"/>
          <p:cNvSpPr txBox="1">
            <a:spLocks noGrp="1"/>
          </p:cNvSpPr>
          <p:nvPr>
            <p:ph type="sldNum" idx="12"/>
          </p:nvPr>
        </p:nvSpPr>
        <p:spPr>
          <a:xfrm>
            <a:off x="7924800" y="6356350"/>
            <a:ext cx="762000" cy="365100"/>
          </a:xfrm>
          <a:prstGeom prst="rect">
            <a:avLst/>
          </a:prstGeom>
          <a:noFill/>
          <a:ln>
            <a:noFill/>
          </a:ln>
        </p:spPr>
        <p:txBody>
          <a:bodyPr spcFirstLastPara="1" wrap="square" lIns="0" tIns="0" rIns="0" bIns="0" anchor="b" anchorCtr="0">
            <a:noAutofit/>
          </a:bodyPr>
          <a:lstStyle>
            <a:lvl1pPr marL="0" marR="0" lvl="0"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1pPr>
            <a:lvl2pPr marL="0" marR="0" lvl="1"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2pPr>
            <a:lvl3pPr marL="0" marR="0" lvl="2"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3pPr>
            <a:lvl4pPr marL="0" marR="0" lvl="3"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4pPr>
            <a:lvl5pPr marL="0" marR="0" lvl="4"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5pPr>
            <a:lvl6pPr marL="0" marR="0" lvl="5"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6pPr>
            <a:lvl7pPr marL="0" marR="0" lvl="6"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7pPr>
            <a:lvl8pPr marL="0" marR="0" lvl="7"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8pPr>
            <a:lvl9pPr marL="0" marR="0" lvl="8"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محتوى ذو تسمية توضيحية" type="objTx">
  <p:cSld name="OBJECT_WITH_CAPTION_TEXT">
    <p:spTree>
      <p:nvGrpSpPr>
        <p:cNvPr id="1" name="Shape 222"/>
        <p:cNvGrpSpPr/>
        <p:nvPr/>
      </p:nvGrpSpPr>
      <p:grpSpPr>
        <a:xfrm>
          <a:off x="0" y="0"/>
          <a:ext cx="0" cy="0"/>
          <a:chOff x="0" y="0"/>
          <a:chExt cx="0" cy="0"/>
        </a:xfrm>
      </p:grpSpPr>
      <p:sp>
        <p:nvSpPr>
          <p:cNvPr id="223" name="Google Shape;223;p29"/>
          <p:cNvSpPr txBox="1">
            <a:spLocks noGrp="1"/>
          </p:cNvSpPr>
          <p:nvPr>
            <p:ph type="title"/>
          </p:nvPr>
        </p:nvSpPr>
        <p:spPr>
          <a:xfrm>
            <a:off x="685800" y="514352"/>
            <a:ext cx="2743200" cy="1162200"/>
          </a:xfrm>
          <a:prstGeom prst="rect">
            <a:avLst/>
          </a:prstGeom>
          <a:noFill/>
          <a:ln>
            <a:noFill/>
          </a:ln>
        </p:spPr>
        <p:txBody>
          <a:bodyPr spcFirstLastPara="1" wrap="square" lIns="0" tIns="45700" rIns="0" bIns="0" anchor="b" anchorCtr="0">
            <a:noAutofit/>
          </a:bodyPr>
          <a:lstStyle>
            <a:lvl1pPr lvl="0" algn="l" rtl="0">
              <a:spcBef>
                <a:spcPts val="0"/>
              </a:spcBef>
              <a:spcAft>
                <a:spcPts val="0"/>
              </a:spcAft>
              <a:buClr>
                <a:schemeClr val="dk2"/>
              </a:buClr>
              <a:buSzPts val="2600"/>
              <a:buFont typeface="Calibri"/>
              <a:buNone/>
              <a:defRPr sz="2600" b="0">
                <a:solidFill>
                  <a:schemeClr val="dk2"/>
                </a:solidFill>
                <a:latin typeface="Calibri"/>
                <a:ea typeface="Calibri"/>
                <a:cs typeface="Calibri"/>
                <a:sym typeface="Calibri"/>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224" name="Google Shape;224;p29"/>
          <p:cNvSpPr txBox="1">
            <a:spLocks noGrp="1"/>
          </p:cNvSpPr>
          <p:nvPr>
            <p:ph type="body" idx="1"/>
          </p:nvPr>
        </p:nvSpPr>
        <p:spPr>
          <a:xfrm>
            <a:off x="685800" y="1676400"/>
            <a:ext cx="2743200" cy="4572000"/>
          </a:xfrm>
          <a:prstGeom prst="rect">
            <a:avLst/>
          </a:prstGeom>
          <a:noFill/>
          <a:ln>
            <a:noFill/>
          </a:ln>
        </p:spPr>
        <p:txBody>
          <a:bodyPr spcFirstLastPara="1" wrap="square" lIns="18275" tIns="45700" rIns="18275" bIns="45700" anchor="t" anchorCtr="0">
            <a:noAutofit/>
          </a:bodyPr>
          <a:lstStyle>
            <a:lvl1pPr marL="457200" lvl="0" indent="-228600" algn="l" rtl="1">
              <a:spcBef>
                <a:spcPts val="280"/>
              </a:spcBef>
              <a:spcAft>
                <a:spcPts val="0"/>
              </a:spcAft>
              <a:buSzPts val="1330"/>
              <a:buNone/>
              <a:defRPr sz="1400"/>
            </a:lvl1pPr>
            <a:lvl2pPr marL="914400" lvl="1" indent="-228600" algn="l" rtl="1">
              <a:spcBef>
                <a:spcPts val="240"/>
              </a:spcBef>
              <a:spcAft>
                <a:spcPts val="0"/>
              </a:spcAft>
              <a:buSzPts val="1020"/>
              <a:buNone/>
              <a:defRPr sz="1200"/>
            </a:lvl2pPr>
            <a:lvl3pPr marL="1371600" lvl="2" indent="-228600" algn="l" rtl="1">
              <a:spcBef>
                <a:spcPts val="200"/>
              </a:spcBef>
              <a:spcAft>
                <a:spcPts val="0"/>
              </a:spcAft>
              <a:buSzPts val="700"/>
              <a:buNone/>
              <a:defRPr sz="1000"/>
            </a:lvl3pPr>
            <a:lvl4pPr marL="1828800" lvl="3" indent="-228600" algn="l" rtl="1">
              <a:spcBef>
                <a:spcPts val="180"/>
              </a:spcBef>
              <a:spcAft>
                <a:spcPts val="0"/>
              </a:spcAft>
              <a:buSzPts val="585"/>
              <a:buNone/>
              <a:defRPr sz="900"/>
            </a:lvl4pPr>
            <a:lvl5pPr marL="2286000" lvl="4" indent="-228600" algn="l" rtl="1">
              <a:spcBef>
                <a:spcPts val="180"/>
              </a:spcBef>
              <a:spcAft>
                <a:spcPts val="0"/>
              </a:spcAft>
              <a:buSzPts val="585"/>
              <a:buNone/>
              <a:defRPr sz="900"/>
            </a:lvl5pPr>
            <a:lvl6pPr marL="2743200" lvl="5" indent="-320039" algn="r" rtl="1">
              <a:spcBef>
                <a:spcPts val="360"/>
              </a:spcBef>
              <a:spcAft>
                <a:spcPts val="0"/>
              </a:spcAft>
              <a:buSzPts val="1440"/>
              <a:buChar char="⚫"/>
              <a:defRPr/>
            </a:lvl6pPr>
            <a:lvl7pPr marL="3200400" lvl="6" indent="-320039" algn="r" rtl="1">
              <a:spcBef>
                <a:spcPts val="360"/>
              </a:spcBef>
              <a:spcAft>
                <a:spcPts val="0"/>
              </a:spcAft>
              <a:buSzPts val="1440"/>
              <a:buChar char="⚫"/>
              <a:defRPr/>
            </a:lvl7pPr>
            <a:lvl8pPr marL="3657600" lvl="7" indent="-342900" algn="r" rtl="1">
              <a:spcBef>
                <a:spcPts val="360"/>
              </a:spcBef>
              <a:spcAft>
                <a:spcPts val="0"/>
              </a:spcAft>
              <a:buSzPts val="1800"/>
              <a:buChar char="•"/>
              <a:defRPr/>
            </a:lvl8pPr>
            <a:lvl9pPr marL="4114800" lvl="8" indent="-342900" algn="r" rtl="1">
              <a:spcBef>
                <a:spcPts val="360"/>
              </a:spcBef>
              <a:spcAft>
                <a:spcPts val="0"/>
              </a:spcAft>
              <a:buSzPts val="1800"/>
              <a:buChar char="•"/>
              <a:defRPr/>
            </a:lvl9pPr>
          </a:lstStyle>
          <a:p>
            <a:endParaRPr/>
          </a:p>
        </p:txBody>
      </p:sp>
      <p:sp>
        <p:nvSpPr>
          <p:cNvPr id="225" name="Google Shape;225;p29"/>
          <p:cNvSpPr txBox="1">
            <a:spLocks noGrp="1"/>
          </p:cNvSpPr>
          <p:nvPr>
            <p:ph type="body" idx="2"/>
          </p:nvPr>
        </p:nvSpPr>
        <p:spPr>
          <a:xfrm>
            <a:off x="3575050" y="1676400"/>
            <a:ext cx="5111700" cy="4572000"/>
          </a:xfrm>
          <a:prstGeom prst="rect">
            <a:avLst/>
          </a:prstGeom>
          <a:noFill/>
          <a:ln>
            <a:noFill/>
          </a:ln>
        </p:spPr>
        <p:txBody>
          <a:bodyPr spcFirstLastPara="1" wrap="square" lIns="91425" tIns="0" rIns="91425" bIns="45700" anchor="t" anchorCtr="0">
            <a:noAutofit/>
          </a:bodyPr>
          <a:lstStyle>
            <a:lvl1pPr marL="457200" lvl="0" indent="-397510" algn="r" rtl="1">
              <a:spcBef>
                <a:spcPts val="560"/>
              </a:spcBef>
              <a:spcAft>
                <a:spcPts val="0"/>
              </a:spcAft>
              <a:buSzPts val="2660"/>
              <a:buChar char="⚫"/>
              <a:defRPr sz="2800"/>
            </a:lvl1pPr>
            <a:lvl2pPr marL="914400" lvl="1" indent="-368935" algn="r" rtl="1">
              <a:spcBef>
                <a:spcPts val="520"/>
              </a:spcBef>
              <a:spcAft>
                <a:spcPts val="0"/>
              </a:spcAft>
              <a:buSzPts val="2210"/>
              <a:buChar char="⚫"/>
              <a:defRPr sz="2600"/>
            </a:lvl2pPr>
            <a:lvl3pPr marL="1371600" lvl="2" indent="-335280" algn="r" rtl="1">
              <a:spcBef>
                <a:spcPts val="480"/>
              </a:spcBef>
              <a:spcAft>
                <a:spcPts val="0"/>
              </a:spcAft>
              <a:buSzPts val="1680"/>
              <a:buChar char="⚫"/>
              <a:defRPr sz="2400"/>
            </a:lvl3pPr>
            <a:lvl4pPr marL="1828800" lvl="3" indent="-311150" algn="r" rtl="1">
              <a:spcBef>
                <a:spcPts val="400"/>
              </a:spcBef>
              <a:spcAft>
                <a:spcPts val="0"/>
              </a:spcAft>
              <a:buSzPts val="1300"/>
              <a:buChar char="⚫"/>
              <a:defRPr sz="2000"/>
            </a:lvl4pPr>
            <a:lvl5pPr marL="2286000" lvl="4" indent="-302895" algn="r" rtl="1">
              <a:spcBef>
                <a:spcPts val="360"/>
              </a:spcBef>
              <a:spcAft>
                <a:spcPts val="0"/>
              </a:spcAft>
              <a:buSzPts val="1170"/>
              <a:buChar char="⚫"/>
              <a:defRPr sz="1800"/>
            </a:lvl5pPr>
            <a:lvl6pPr marL="2743200" lvl="5" indent="-320039" algn="r" rtl="1">
              <a:spcBef>
                <a:spcPts val="360"/>
              </a:spcBef>
              <a:spcAft>
                <a:spcPts val="0"/>
              </a:spcAft>
              <a:buSzPts val="1440"/>
              <a:buChar char="⚫"/>
              <a:defRPr/>
            </a:lvl6pPr>
            <a:lvl7pPr marL="3200400" lvl="6" indent="-320039" algn="r" rtl="1">
              <a:spcBef>
                <a:spcPts val="360"/>
              </a:spcBef>
              <a:spcAft>
                <a:spcPts val="0"/>
              </a:spcAft>
              <a:buSzPts val="1440"/>
              <a:buChar char="⚫"/>
              <a:defRPr/>
            </a:lvl7pPr>
            <a:lvl8pPr marL="3657600" lvl="7" indent="-342900" algn="r" rtl="1">
              <a:spcBef>
                <a:spcPts val="360"/>
              </a:spcBef>
              <a:spcAft>
                <a:spcPts val="0"/>
              </a:spcAft>
              <a:buSzPts val="1800"/>
              <a:buChar char="•"/>
              <a:defRPr/>
            </a:lvl8pPr>
            <a:lvl9pPr marL="4114800" lvl="8" indent="-342900" algn="r" rtl="1">
              <a:spcBef>
                <a:spcPts val="360"/>
              </a:spcBef>
              <a:spcAft>
                <a:spcPts val="0"/>
              </a:spcAft>
              <a:buSzPts val="1800"/>
              <a:buChar char="•"/>
              <a:defRPr/>
            </a:lvl9pPr>
          </a:lstStyle>
          <a:p>
            <a:endParaRPr/>
          </a:p>
        </p:txBody>
      </p:sp>
      <p:sp>
        <p:nvSpPr>
          <p:cNvPr id="226" name="Google Shape;226;p29"/>
          <p:cNvSpPr txBox="1">
            <a:spLocks noGrp="1"/>
          </p:cNvSpPr>
          <p:nvPr>
            <p:ph type="dt" idx="10"/>
          </p:nvPr>
        </p:nvSpPr>
        <p:spPr>
          <a:xfrm>
            <a:off x="457200" y="6356350"/>
            <a:ext cx="2133600" cy="365100"/>
          </a:xfrm>
          <a:prstGeom prst="rect">
            <a:avLst/>
          </a:prstGeom>
          <a:noFill/>
          <a:ln>
            <a:noFill/>
          </a:ln>
        </p:spPr>
        <p:txBody>
          <a:bodyPr spcFirstLastPara="1" wrap="square" lIns="0" tIns="0" rIns="0" bIns="0" anchor="b" anchorCtr="0">
            <a:noAutofit/>
          </a:bodyPr>
          <a:lstStyle>
            <a:lvl1pPr lvl="0" algn="l" rtl="0">
              <a:lnSpc>
                <a:spcPct val="100000"/>
              </a:lnSpc>
              <a:spcBef>
                <a:spcPts val="0"/>
              </a:spcBef>
              <a:spcAft>
                <a:spcPts val="0"/>
              </a:spcAft>
              <a:buSzPts val="1400"/>
              <a:buNone/>
              <a:defRPr sz="1200">
                <a:solidFill>
                  <a:srgbClr val="045C75"/>
                </a:solidFill>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227" name="Google Shape;227;p29"/>
          <p:cNvSpPr txBox="1">
            <a:spLocks noGrp="1"/>
          </p:cNvSpPr>
          <p:nvPr>
            <p:ph type="ftr" idx="11"/>
          </p:nvPr>
        </p:nvSpPr>
        <p:spPr>
          <a:xfrm>
            <a:off x="2667000" y="6356350"/>
            <a:ext cx="3352800" cy="365100"/>
          </a:xfrm>
          <a:prstGeom prst="rect">
            <a:avLst/>
          </a:prstGeom>
          <a:noFill/>
          <a:ln>
            <a:noFill/>
          </a:ln>
        </p:spPr>
        <p:txBody>
          <a:bodyPr spcFirstLastPara="1" wrap="square" lIns="0" tIns="0" rIns="0" bIns="0" anchor="b"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228" name="Google Shape;228;p29"/>
          <p:cNvSpPr txBox="1">
            <a:spLocks noGrp="1"/>
          </p:cNvSpPr>
          <p:nvPr>
            <p:ph type="sldNum" idx="12"/>
          </p:nvPr>
        </p:nvSpPr>
        <p:spPr>
          <a:xfrm>
            <a:off x="7924800" y="6356350"/>
            <a:ext cx="762000" cy="365100"/>
          </a:xfrm>
          <a:prstGeom prst="rect">
            <a:avLst/>
          </a:prstGeom>
          <a:noFill/>
          <a:ln>
            <a:noFill/>
          </a:ln>
        </p:spPr>
        <p:txBody>
          <a:bodyPr spcFirstLastPara="1" wrap="square" lIns="0" tIns="0" rIns="0" bIns="0" anchor="b" anchorCtr="0">
            <a:noAutofit/>
          </a:bodyPr>
          <a:lstStyle>
            <a:lvl1pPr marL="0" marR="0" lvl="0"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1pPr>
            <a:lvl2pPr marL="0" marR="0" lvl="1"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2pPr>
            <a:lvl3pPr marL="0" marR="0" lvl="2"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3pPr>
            <a:lvl4pPr marL="0" marR="0" lvl="3"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4pPr>
            <a:lvl5pPr marL="0" marR="0" lvl="4"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5pPr>
            <a:lvl6pPr marL="0" marR="0" lvl="5"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6pPr>
            <a:lvl7pPr marL="0" marR="0" lvl="6"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7pPr>
            <a:lvl8pPr marL="0" marR="0" lvl="7"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8pPr>
            <a:lvl9pPr marL="0" marR="0" lvl="8"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عنوان ومحتوى" type="obj">
  <p:cSld name="OBJECT">
    <p:spTree>
      <p:nvGrpSpPr>
        <p:cNvPr id="1" name="Shape 33"/>
        <p:cNvGrpSpPr/>
        <p:nvPr/>
      </p:nvGrpSpPr>
      <p:grpSpPr>
        <a:xfrm>
          <a:off x="0" y="0"/>
          <a:ext cx="0" cy="0"/>
          <a:chOff x="0" y="0"/>
          <a:chExt cx="0" cy="0"/>
        </a:xfrm>
      </p:grpSpPr>
      <p:sp>
        <p:nvSpPr>
          <p:cNvPr id="34" name="Google Shape;34;p4"/>
          <p:cNvSpPr txBox="1">
            <a:spLocks noGrp="1"/>
          </p:cNvSpPr>
          <p:nvPr>
            <p:ph type="title"/>
          </p:nvPr>
        </p:nvSpPr>
        <p:spPr>
          <a:xfrm>
            <a:off x="457200" y="704850"/>
            <a:ext cx="8229600" cy="1143000"/>
          </a:xfrm>
          <a:prstGeom prst="rect">
            <a:avLst/>
          </a:prstGeom>
          <a:noFill/>
          <a:ln>
            <a:noFill/>
          </a:ln>
        </p:spPr>
        <p:txBody>
          <a:bodyPr spcFirstLastPara="1" wrap="square" lIns="0" tIns="45700" rIns="0" bIns="0" anchor="b" anchorCtr="0">
            <a:noAutofit/>
          </a:bodyPr>
          <a:lstStyle>
            <a:lvl1pPr lvl="0" algn="l" rtl="1">
              <a:spcBef>
                <a:spcPts val="0"/>
              </a:spcBef>
              <a:spcAft>
                <a:spcPts val="0"/>
              </a:spcAft>
              <a:buClr>
                <a:schemeClr val="dk2"/>
              </a:buClr>
              <a:buSzPts val="1800"/>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35" name="Google Shape;35;p4"/>
          <p:cNvSpPr txBox="1">
            <a:spLocks noGrp="1"/>
          </p:cNvSpPr>
          <p:nvPr>
            <p:ph type="body" idx="1"/>
          </p:nvPr>
        </p:nvSpPr>
        <p:spPr>
          <a:xfrm>
            <a:off x="457200" y="1935162"/>
            <a:ext cx="8229600" cy="4389300"/>
          </a:xfrm>
          <a:prstGeom prst="rect">
            <a:avLst/>
          </a:prstGeom>
          <a:noFill/>
          <a:ln>
            <a:noFill/>
          </a:ln>
        </p:spPr>
        <p:txBody>
          <a:bodyPr spcFirstLastPara="1" wrap="square" lIns="91425" tIns="45700" rIns="91425" bIns="45700" anchor="t" anchorCtr="0">
            <a:noAutofit/>
          </a:bodyPr>
          <a:lstStyle>
            <a:lvl1pPr marL="457200" lvl="0" indent="-337185" algn="r" rtl="1">
              <a:spcBef>
                <a:spcPts val="360"/>
              </a:spcBef>
              <a:spcAft>
                <a:spcPts val="0"/>
              </a:spcAft>
              <a:buSzPts val="1710"/>
              <a:buChar char="⚫"/>
              <a:defRPr/>
            </a:lvl1pPr>
            <a:lvl2pPr marL="914400" lvl="1" indent="-325755" algn="r" rtl="1">
              <a:spcBef>
                <a:spcPts val="360"/>
              </a:spcBef>
              <a:spcAft>
                <a:spcPts val="0"/>
              </a:spcAft>
              <a:buSzPts val="1530"/>
              <a:buChar char="⚫"/>
              <a:defRPr/>
            </a:lvl2pPr>
            <a:lvl3pPr marL="1371600" lvl="2" indent="-308610" algn="r" rtl="1">
              <a:spcBef>
                <a:spcPts val="360"/>
              </a:spcBef>
              <a:spcAft>
                <a:spcPts val="0"/>
              </a:spcAft>
              <a:buSzPts val="1260"/>
              <a:buChar char="⚫"/>
              <a:defRPr/>
            </a:lvl3pPr>
            <a:lvl4pPr marL="1828800" lvl="3" indent="-302894" algn="r" rtl="1">
              <a:spcBef>
                <a:spcPts val="360"/>
              </a:spcBef>
              <a:spcAft>
                <a:spcPts val="0"/>
              </a:spcAft>
              <a:buSzPts val="1170"/>
              <a:buChar char="⚫"/>
              <a:defRPr/>
            </a:lvl4pPr>
            <a:lvl5pPr marL="2286000" lvl="4" indent="-302895" algn="r" rtl="1">
              <a:spcBef>
                <a:spcPts val="360"/>
              </a:spcBef>
              <a:spcAft>
                <a:spcPts val="0"/>
              </a:spcAft>
              <a:buSzPts val="1170"/>
              <a:buChar char="⚫"/>
              <a:defRPr/>
            </a:lvl5pPr>
            <a:lvl6pPr marL="2743200" lvl="5" indent="-320039" algn="r" rtl="1">
              <a:spcBef>
                <a:spcPts val="360"/>
              </a:spcBef>
              <a:spcAft>
                <a:spcPts val="0"/>
              </a:spcAft>
              <a:buSzPts val="1440"/>
              <a:buChar char="⚫"/>
              <a:defRPr/>
            </a:lvl6pPr>
            <a:lvl7pPr marL="3200400" lvl="6" indent="-320039" algn="r" rtl="1">
              <a:spcBef>
                <a:spcPts val="360"/>
              </a:spcBef>
              <a:spcAft>
                <a:spcPts val="0"/>
              </a:spcAft>
              <a:buSzPts val="1440"/>
              <a:buChar char="⚫"/>
              <a:defRPr/>
            </a:lvl7pPr>
            <a:lvl8pPr marL="3657600" lvl="7" indent="-342900" algn="r" rtl="1">
              <a:spcBef>
                <a:spcPts val="360"/>
              </a:spcBef>
              <a:spcAft>
                <a:spcPts val="0"/>
              </a:spcAft>
              <a:buSzPts val="1800"/>
              <a:buChar char="•"/>
              <a:defRPr/>
            </a:lvl8pPr>
            <a:lvl9pPr marL="4114800" lvl="8" indent="-342900" algn="r" rtl="1">
              <a:spcBef>
                <a:spcPts val="360"/>
              </a:spcBef>
              <a:spcAft>
                <a:spcPts val="0"/>
              </a:spcAft>
              <a:buSzPts val="1800"/>
              <a:buChar char="•"/>
              <a:defRPr/>
            </a:lvl9pPr>
          </a:lstStyle>
          <a:p>
            <a:endParaRPr/>
          </a:p>
        </p:txBody>
      </p:sp>
      <p:sp>
        <p:nvSpPr>
          <p:cNvPr id="36" name="Google Shape;36;p4"/>
          <p:cNvSpPr txBox="1">
            <a:spLocks noGrp="1"/>
          </p:cNvSpPr>
          <p:nvPr>
            <p:ph type="dt" idx="10"/>
          </p:nvPr>
        </p:nvSpPr>
        <p:spPr>
          <a:xfrm>
            <a:off x="457200" y="6356350"/>
            <a:ext cx="2133600" cy="365100"/>
          </a:xfrm>
          <a:prstGeom prst="rect">
            <a:avLst/>
          </a:prstGeom>
          <a:noFill/>
          <a:ln>
            <a:noFill/>
          </a:ln>
        </p:spPr>
        <p:txBody>
          <a:bodyPr spcFirstLastPara="1" wrap="square" lIns="0" tIns="0" rIns="0" bIns="0" anchor="b" anchorCtr="0">
            <a:noAutofit/>
          </a:bodyPr>
          <a:lstStyle>
            <a:lvl1pPr lvl="0" algn="l" rtl="0">
              <a:lnSpc>
                <a:spcPct val="100000"/>
              </a:lnSpc>
              <a:spcBef>
                <a:spcPts val="0"/>
              </a:spcBef>
              <a:spcAft>
                <a:spcPts val="0"/>
              </a:spcAft>
              <a:buSzPts val="1400"/>
              <a:buNone/>
              <a:defRPr sz="1200">
                <a:solidFill>
                  <a:srgbClr val="045C75"/>
                </a:solidFill>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37" name="Google Shape;37;p4"/>
          <p:cNvSpPr txBox="1">
            <a:spLocks noGrp="1"/>
          </p:cNvSpPr>
          <p:nvPr>
            <p:ph type="ftr" idx="11"/>
          </p:nvPr>
        </p:nvSpPr>
        <p:spPr>
          <a:xfrm>
            <a:off x="2667000" y="6356350"/>
            <a:ext cx="3352800" cy="365100"/>
          </a:xfrm>
          <a:prstGeom prst="rect">
            <a:avLst/>
          </a:prstGeom>
          <a:noFill/>
          <a:ln>
            <a:noFill/>
          </a:ln>
        </p:spPr>
        <p:txBody>
          <a:bodyPr spcFirstLastPara="1" wrap="square" lIns="0" tIns="0" rIns="0" bIns="0" anchor="b"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38" name="Google Shape;38;p4"/>
          <p:cNvSpPr txBox="1">
            <a:spLocks noGrp="1"/>
          </p:cNvSpPr>
          <p:nvPr>
            <p:ph type="sldNum" idx="12"/>
          </p:nvPr>
        </p:nvSpPr>
        <p:spPr>
          <a:xfrm>
            <a:off x="7924800" y="6356350"/>
            <a:ext cx="762000" cy="365100"/>
          </a:xfrm>
          <a:prstGeom prst="rect">
            <a:avLst/>
          </a:prstGeom>
          <a:noFill/>
          <a:ln>
            <a:noFill/>
          </a:ln>
        </p:spPr>
        <p:txBody>
          <a:bodyPr spcFirstLastPara="1" wrap="square" lIns="0" tIns="0" rIns="0" bIns="0" anchor="b" anchorCtr="0">
            <a:noAutofit/>
          </a:bodyPr>
          <a:lstStyle>
            <a:lvl1pPr marL="0" marR="0" lvl="0"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1pPr>
            <a:lvl2pPr marL="0" marR="0" lvl="1"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2pPr>
            <a:lvl3pPr marL="0" marR="0" lvl="2"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3pPr>
            <a:lvl4pPr marL="0" marR="0" lvl="3"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4pPr>
            <a:lvl5pPr marL="0" marR="0" lvl="4"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5pPr>
            <a:lvl6pPr marL="0" marR="0" lvl="5"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6pPr>
            <a:lvl7pPr marL="0" marR="0" lvl="6"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7pPr>
            <a:lvl8pPr marL="0" marR="0" lvl="7"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8pPr>
            <a:lvl9pPr marL="0" marR="0" lvl="8"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matchingName="صورة ذو تسمية توضيحية" type="picTx">
  <p:cSld name="PICTURE_WITH_CAPTION_TEXT">
    <p:spTree>
      <p:nvGrpSpPr>
        <p:cNvPr id="1" name="Shape 239"/>
        <p:cNvGrpSpPr/>
        <p:nvPr/>
      </p:nvGrpSpPr>
      <p:grpSpPr>
        <a:xfrm>
          <a:off x="0" y="0"/>
          <a:ext cx="0" cy="0"/>
          <a:chOff x="0" y="0"/>
          <a:chExt cx="0" cy="0"/>
        </a:xfrm>
      </p:grpSpPr>
      <p:sp>
        <p:nvSpPr>
          <p:cNvPr id="240" name="Google Shape;240;p31"/>
          <p:cNvSpPr txBox="1">
            <a:spLocks noGrp="1"/>
          </p:cNvSpPr>
          <p:nvPr>
            <p:ph type="title"/>
          </p:nvPr>
        </p:nvSpPr>
        <p:spPr>
          <a:xfrm>
            <a:off x="609600" y="1176996"/>
            <a:ext cx="2212800" cy="1582500"/>
          </a:xfrm>
          <a:prstGeom prst="rect">
            <a:avLst/>
          </a:prstGeom>
          <a:noFill/>
          <a:ln>
            <a:noFill/>
          </a:ln>
        </p:spPr>
        <p:txBody>
          <a:bodyPr spcFirstLastPara="1" wrap="square" lIns="45700" tIns="45700" rIns="45700" bIns="45700" anchor="b" anchorCtr="0">
            <a:noAutofit/>
          </a:bodyPr>
          <a:lstStyle>
            <a:lvl1pPr lvl="0" algn="l" rtl="1">
              <a:spcBef>
                <a:spcPts val="0"/>
              </a:spcBef>
              <a:spcAft>
                <a:spcPts val="0"/>
              </a:spcAft>
              <a:buClr>
                <a:schemeClr val="dk2"/>
              </a:buClr>
              <a:buSzPts val="2000"/>
              <a:buFont typeface="Calibri"/>
              <a:buNone/>
              <a:defRPr sz="2000" b="1">
                <a:solidFill>
                  <a:schemeClr val="dk2"/>
                </a:solidFill>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241" name="Google Shape;241;p31"/>
          <p:cNvSpPr txBox="1">
            <a:spLocks noGrp="1"/>
          </p:cNvSpPr>
          <p:nvPr>
            <p:ph type="body" idx="1"/>
          </p:nvPr>
        </p:nvSpPr>
        <p:spPr>
          <a:xfrm>
            <a:off x="609600" y="2828785"/>
            <a:ext cx="2209800" cy="2179200"/>
          </a:xfrm>
          <a:prstGeom prst="rect">
            <a:avLst/>
          </a:prstGeom>
          <a:noFill/>
          <a:ln>
            <a:noFill/>
          </a:ln>
        </p:spPr>
        <p:txBody>
          <a:bodyPr spcFirstLastPara="1" wrap="square" lIns="64000" tIns="45700" rIns="45700" bIns="45700" anchor="t" anchorCtr="0">
            <a:noAutofit/>
          </a:bodyPr>
          <a:lstStyle>
            <a:lvl1pPr marL="457200" lvl="0" indent="-228600" algn="l" rtl="1">
              <a:spcBef>
                <a:spcPts val="250"/>
              </a:spcBef>
              <a:spcAft>
                <a:spcPts val="0"/>
              </a:spcAft>
              <a:buSzPts val="1235"/>
              <a:buFont typeface="Constantia"/>
              <a:buNone/>
              <a:defRPr sz="1300"/>
            </a:lvl1pPr>
            <a:lvl2pPr marL="914400" lvl="1" indent="-293369" algn="r" rtl="1">
              <a:spcBef>
                <a:spcPts val="240"/>
              </a:spcBef>
              <a:spcAft>
                <a:spcPts val="0"/>
              </a:spcAft>
              <a:buSzPts val="1020"/>
              <a:buChar char="⚫"/>
              <a:defRPr sz="1200"/>
            </a:lvl2pPr>
            <a:lvl3pPr marL="1371600" lvl="2" indent="-273050" algn="r" rtl="1">
              <a:spcBef>
                <a:spcPts val="200"/>
              </a:spcBef>
              <a:spcAft>
                <a:spcPts val="0"/>
              </a:spcAft>
              <a:buSzPts val="700"/>
              <a:buChar char="⚫"/>
              <a:defRPr sz="1000"/>
            </a:lvl3pPr>
            <a:lvl4pPr marL="1828800" lvl="3" indent="-265747" algn="r" rtl="1">
              <a:spcBef>
                <a:spcPts val="180"/>
              </a:spcBef>
              <a:spcAft>
                <a:spcPts val="0"/>
              </a:spcAft>
              <a:buSzPts val="585"/>
              <a:buChar char="⚫"/>
              <a:defRPr sz="900"/>
            </a:lvl4pPr>
            <a:lvl5pPr marL="2286000" lvl="4" indent="-265747" algn="r" rtl="1">
              <a:spcBef>
                <a:spcPts val="180"/>
              </a:spcBef>
              <a:spcAft>
                <a:spcPts val="0"/>
              </a:spcAft>
              <a:buSzPts val="585"/>
              <a:buChar char="⚫"/>
              <a:defRPr sz="900"/>
            </a:lvl5pPr>
            <a:lvl6pPr marL="2743200" lvl="5" indent="-320039" algn="r" rtl="1">
              <a:spcBef>
                <a:spcPts val="360"/>
              </a:spcBef>
              <a:spcAft>
                <a:spcPts val="0"/>
              </a:spcAft>
              <a:buSzPts val="1440"/>
              <a:buChar char="⚫"/>
              <a:defRPr/>
            </a:lvl6pPr>
            <a:lvl7pPr marL="3200400" lvl="6" indent="-320039" algn="r" rtl="1">
              <a:spcBef>
                <a:spcPts val="360"/>
              </a:spcBef>
              <a:spcAft>
                <a:spcPts val="0"/>
              </a:spcAft>
              <a:buSzPts val="1440"/>
              <a:buChar char="⚫"/>
              <a:defRPr/>
            </a:lvl7pPr>
            <a:lvl8pPr marL="3657600" lvl="7" indent="-342900" algn="r" rtl="1">
              <a:spcBef>
                <a:spcPts val="360"/>
              </a:spcBef>
              <a:spcAft>
                <a:spcPts val="0"/>
              </a:spcAft>
              <a:buSzPts val="1800"/>
              <a:buChar char="•"/>
              <a:defRPr/>
            </a:lvl8pPr>
            <a:lvl9pPr marL="4114800" lvl="8" indent="-342900" algn="r" rtl="1">
              <a:spcBef>
                <a:spcPts val="360"/>
              </a:spcBef>
              <a:spcAft>
                <a:spcPts val="0"/>
              </a:spcAft>
              <a:buSzPts val="1800"/>
              <a:buChar char="•"/>
              <a:defRPr/>
            </a:lvl9pPr>
          </a:lstStyle>
          <a:p>
            <a:endParaRPr/>
          </a:p>
        </p:txBody>
      </p:sp>
      <p:sp>
        <p:nvSpPr>
          <p:cNvPr id="242" name="Google Shape;242;p31"/>
          <p:cNvSpPr>
            <a:spLocks noGrp="1"/>
          </p:cNvSpPr>
          <p:nvPr>
            <p:ph type="pic" idx="2"/>
          </p:nvPr>
        </p:nvSpPr>
        <p:spPr>
          <a:xfrm rot="420022">
            <a:off x="3485831" y="1199543"/>
            <a:ext cx="4617824" cy="3931997"/>
          </a:xfrm>
          <a:prstGeom prst="rect">
            <a:avLst/>
          </a:prstGeom>
          <a:solidFill>
            <a:schemeClr val="lt2"/>
          </a:solidFill>
          <a:ln w="9525" cap="rnd" cmpd="sng">
            <a:solidFill>
              <a:srgbClr val="C0C0C0"/>
            </a:solidFill>
            <a:prstDash val="solid"/>
            <a:round/>
            <a:headEnd type="none" w="sm" len="sm"/>
            <a:tailEnd type="none" w="sm" len="sm"/>
          </a:ln>
        </p:spPr>
        <p:txBody>
          <a:bodyPr spcFirstLastPara="1" wrap="square" lIns="91425" tIns="45700" rIns="91425" bIns="45700" anchor="t" anchorCtr="0">
            <a:normAutofit/>
          </a:bodyPr>
          <a:lstStyle>
            <a:lvl1pPr marR="0" lvl="0" algn="r" rtl="1">
              <a:spcBef>
                <a:spcPts val="640"/>
              </a:spcBef>
              <a:spcAft>
                <a:spcPts val="0"/>
              </a:spcAft>
              <a:buClr>
                <a:schemeClr val="accent3"/>
              </a:buClr>
              <a:buSzPts val="3040"/>
              <a:buFont typeface="Noto Sans Symbols"/>
              <a:buNone/>
              <a:defRPr sz="3200" b="0" i="0" u="none" strike="noStrike" cap="none">
                <a:solidFill>
                  <a:schemeClr val="dk1"/>
                </a:solidFill>
                <a:latin typeface="Constantia"/>
                <a:ea typeface="Constantia"/>
                <a:cs typeface="Constantia"/>
                <a:sym typeface="Constantia"/>
              </a:defRPr>
            </a:lvl1pPr>
            <a:lvl2pPr marR="0" lvl="1" algn="r" rtl="1">
              <a:spcBef>
                <a:spcPts val="480"/>
              </a:spcBef>
              <a:spcAft>
                <a:spcPts val="0"/>
              </a:spcAft>
              <a:buClr>
                <a:schemeClr val="accent1"/>
              </a:buClr>
              <a:buSzPts val="2040"/>
              <a:buFont typeface="Noto Sans Symbols"/>
              <a:buChar char="⚫"/>
              <a:defRPr sz="2400" b="0" i="0" u="none" strike="noStrike" cap="none">
                <a:solidFill>
                  <a:schemeClr val="dk1"/>
                </a:solidFill>
                <a:latin typeface="Constantia"/>
                <a:ea typeface="Constantia"/>
                <a:cs typeface="Constantia"/>
                <a:sym typeface="Constantia"/>
              </a:defRPr>
            </a:lvl2pPr>
            <a:lvl3pPr marR="0" lvl="2" algn="r" rtl="1">
              <a:spcBef>
                <a:spcPts val="420"/>
              </a:spcBef>
              <a:spcAft>
                <a:spcPts val="0"/>
              </a:spcAft>
              <a:buClr>
                <a:schemeClr val="accent2"/>
              </a:buClr>
              <a:buSzPts val="1470"/>
              <a:buFont typeface="Noto Sans Symbols"/>
              <a:buChar char="⚫"/>
              <a:defRPr sz="2100" b="0" i="0" u="none" strike="noStrike" cap="none">
                <a:solidFill>
                  <a:schemeClr val="dk1"/>
                </a:solidFill>
                <a:latin typeface="Constantia"/>
                <a:ea typeface="Constantia"/>
                <a:cs typeface="Constantia"/>
                <a:sym typeface="Constantia"/>
              </a:defRPr>
            </a:lvl3pPr>
            <a:lvl4pPr marR="0" lvl="3" algn="r" rtl="1">
              <a:spcBef>
                <a:spcPts val="400"/>
              </a:spcBef>
              <a:spcAft>
                <a:spcPts val="0"/>
              </a:spcAft>
              <a:buClr>
                <a:schemeClr val="accent3"/>
              </a:buClr>
              <a:buSzPts val="1300"/>
              <a:buFont typeface="Noto Sans Symbols"/>
              <a:buChar char="⚫"/>
              <a:defRPr sz="2000" b="0" i="0" u="none" strike="noStrike" cap="none">
                <a:solidFill>
                  <a:schemeClr val="dk1"/>
                </a:solidFill>
                <a:latin typeface="Constantia"/>
                <a:ea typeface="Constantia"/>
                <a:cs typeface="Constantia"/>
                <a:sym typeface="Constantia"/>
              </a:defRPr>
            </a:lvl4pPr>
            <a:lvl5pPr marR="0" lvl="4" algn="r" rtl="1">
              <a:spcBef>
                <a:spcPts val="400"/>
              </a:spcBef>
              <a:spcAft>
                <a:spcPts val="0"/>
              </a:spcAft>
              <a:buClr>
                <a:schemeClr val="accent4"/>
              </a:buClr>
              <a:buSzPts val="1300"/>
              <a:buFont typeface="Noto Sans Symbols"/>
              <a:buChar char="⚫"/>
              <a:defRPr sz="2000" b="0" i="0" u="none" strike="noStrike" cap="none">
                <a:solidFill>
                  <a:schemeClr val="dk1"/>
                </a:solidFill>
                <a:latin typeface="Constantia"/>
                <a:ea typeface="Constantia"/>
                <a:cs typeface="Constantia"/>
                <a:sym typeface="Constantia"/>
              </a:defRPr>
            </a:lvl5pPr>
            <a:lvl6pPr marR="0" lvl="5" algn="r" rtl="1">
              <a:spcBef>
                <a:spcPts val="360"/>
              </a:spcBef>
              <a:spcAft>
                <a:spcPts val="0"/>
              </a:spcAft>
              <a:buClr>
                <a:schemeClr val="accent5"/>
              </a:buClr>
              <a:buSzPts val="1440"/>
              <a:buFont typeface="Noto Sans Symbols"/>
              <a:buChar char="⚫"/>
              <a:defRPr sz="1800" b="0" i="0" u="none" strike="noStrike" cap="none">
                <a:solidFill>
                  <a:schemeClr val="dk1"/>
                </a:solidFill>
                <a:latin typeface="Constantia"/>
                <a:ea typeface="Constantia"/>
                <a:cs typeface="Constantia"/>
                <a:sym typeface="Constantia"/>
              </a:defRPr>
            </a:lvl6pPr>
            <a:lvl7pPr marR="0" lvl="6" algn="r" rtl="1">
              <a:spcBef>
                <a:spcPts val="320"/>
              </a:spcBef>
              <a:spcAft>
                <a:spcPts val="0"/>
              </a:spcAft>
              <a:buClr>
                <a:schemeClr val="accent6"/>
              </a:buClr>
              <a:buSzPts val="1280"/>
              <a:buFont typeface="Noto Sans Symbols"/>
              <a:buChar char="⚫"/>
              <a:defRPr sz="1600" b="0" i="0" u="none" strike="noStrike" cap="none">
                <a:solidFill>
                  <a:schemeClr val="dk1"/>
                </a:solidFill>
                <a:latin typeface="Constantia"/>
                <a:ea typeface="Constantia"/>
                <a:cs typeface="Constantia"/>
                <a:sym typeface="Constantia"/>
              </a:defRPr>
            </a:lvl7pPr>
            <a:lvl8pPr marR="0" lvl="7" algn="r" rtl="1">
              <a:spcBef>
                <a:spcPts val="320"/>
              </a:spcBef>
              <a:spcAft>
                <a:spcPts val="0"/>
              </a:spcAft>
              <a:buClr>
                <a:schemeClr val="dk2"/>
              </a:buClr>
              <a:buSzPts val="1600"/>
              <a:buFont typeface="Constantia"/>
              <a:buChar char="•"/>
              <a:defRPr sz="1600" b="0" i="0" u="none" strike="noStrike" cap="none">
                <a:solidFill>
                  <a:schemeClr val="dk1"/>
                </a:solidFill>
                <a:latin typeface="Constantia"/>
                <a:ea typeface="Constantia"/>
                <a:cs typeface="Constantia"/>
                <a:sym typeface="Constantia"/>
              </a:defRPr>
            </a:lvl8pPr>
            <a:lvl9pPr marR="0" lvl="8" algn="r" rtl="1">
              <a:spcBef>
                <a:spcPts val="280"/>
              </a:spcBef>
              <a:spcAft>
                <a:spcPts val="0"/>
              </a:spcAft>
              <a:buClr>
                <a:schemeClr val="dk2"/>
              </a:buClr>
              <a:buSzPts val="1400"/>
              <a:buFont typeface="Constantia"/>
              <a:buChar char="•"/>
              <a:defRPr sz="1400" b="0" i="0" u="none" strike="noStrike" cap="none">
                <a:solidFill>
                  <a:schemeClr val="dk1"/>
                </a:solidFill>
                <a:latin typeface="Constantia"/>
                <a:ea typeface="Constantia"/>
                <a:cs typeface="Constantia"/>
                <a:sym typeface="Constantia"/>
              </a:defRPr>
            </a:lvl9pPr>
          </a:lstStyle>
          <a:p>
            <a:endParaRPr/>
          </a:p>
        </p:txBody>
      </p:sp>
      <p:sp>
        <p:nvSpPr>
          <p:cNvPr id="243" name="Google Shape;243;p31"/>
          <p:cNvSpPr txBox="1">
            <a:spLocks noGrp="1"/>
          </p:cNvSpPr>
          <p:nvPr>
            <p:ph type="dt" idx="10"/>
          </p:nvPr>
        </p:nvSpPr>
        <p:spPr>
          <a:xfrm>
            <a:off x="457200" y="6356350"/>
            <a:ext cx="2133600" cy="365100"/>
          </a:xfrm>
          <a:prstGeom prst="rect">
            <a:avLst/>
          </a:prstGeom>
          <a:noFill/>
          <a:ln>
            <a:noFill/>
          </a:ln>
        </p:spPr>
        <p:txBody>
          <a:bodyPr spcFirstLastPara="1" wrap="square" lIns="0" tIns="0" rIns="0" bIns="0" anchor="b" anchorCtr="0">
            <a:noAutofit/>
          </a:bodyPr>
          <a:lstStyle>
            <a:lvl1pPr lvl="0" algn="l" rtl="0">
              <a:lnSpc>
                <a:spcPct val="100000"/>
              </a:lnSpc>
              <a:spcBef>
                <a:spcPts val="0"/>
              </a:spcBef>
              <a:spcAft>
                <a:spcPts val="0"/>
              </a:spcAft>
              <a:buSzPts val="1400"/>
              <a:buNone/>
              <a:defRPr sz="1200">
                <a:solidFill>
                  <a:srgbClr val="045C75"/>
                </a:solidFill>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244" name="Google Shape;244;p31"/>
          <p:cNvSpPr txBox="1">
            <a:spLocks noGrp="1"/>
          </p:cNvSpPr>
          <p:nvPr>
            <p:ph type="ftr" idx="11"/>
          </p:nvPr>
        </p:nvSpPr>
        <p:spPr>
          <a:xfrm>
            <a:off x="2667000" y="6356350"/>
            <a:ext cx="3352800" cy="365100"/>
          </a:xfrm>
          <a:prstGeom prst="rect">
            <a:avLst/>
          </a:prstGeom>
          <a:noFill/>
          <a:ln>
            <a:noFill/>
          </a:ln>
        </p:spPr>
        <p:txBody>
          <a:bodyPr spcFirstLastPara="1" wrap="square" lIns="0" tIns="0" rIns="0" bIns="0" anchor="b"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245" name="Google Shape;245;p31"/>
          <p:cNvSpPr txBox="1">
            <a:spLocks noGrp="1"/>
          </p:cNvSpPr>
          <p:nvPr>
            <p:ph type="sldNum" idx="12"/>
          </p:nvPr>
        </p:nvSpPr>
        <p:spPr>
          <a:xfrm>
            <a:off x="8077200" y="6356350"/>
            <a:ext cx="609600" cy="365100"/>
          </a:xfrm>
          <a:prstGeom prst="rect">
            <a:avLst/>
          </a:prstGeom>
          <a:noFill/>
          <a:ln>
            <a:noFill/>
          </a:ln>
        </p:spPr>
        <p:txBody>
          <a:bodyPr spcFirstLastPara="1" wrap="square" lIns="0" tIns="0" rIns="0" bIns="0" anchor="b" anchorCtr="0">
            <a:noAutofit/>
          </a:bodyPr>
          <a:lstStyle>
            <a:lvl1pPr marL="0" marR="0" lvl="0"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1pPr>
            <a:lvl2pPr marL="0" marR="0" lvl="1"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2pPr>
            <a:lvl3pPr marL="0" marR="0" lvl="2"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3pPr>
            <a:lvl4pPr marL="0" marR="0" lvl="3"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4pPr>
            <a:lvl5pPr marL="0" marR="0" lvl="4"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5pPr>
            <a:lvl6pPr marL="0" marR="0" lvl="5"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6pPr>
            <a:lvl7pPr marL="0" marR="0" lvl="6"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7pPr>
            <a:lvl8pPr marL="0" marR="0" lvl="7"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8pPr>
            <a:lvl9pPr marL="0" marR="0" lvl="8"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matchingName="عنوان ونص عمودي" type="vertTx">
  <p:cSld name="VERTICAL_TEXT">
    <p:spTree>
      <p:nvGrpSpPr>
        <p:cNvPr id="1" name="Shape 257"/>
        <p:cNvGrpSpPr/>
        <p:nvPr/>
      </p:nvGrpSpPr>
      <p:grpSpPr>
        <a:xfrm>
          <a:off x="0" y="0"/>
          <a:ext cx="0" cy="0"/>
          <a:chOff x="0" y="0"/>
          <a:chExt cx="0" cy="0"/>
        </a:xfrm>
      </p:grpSpPr>
      <p:sp>
        <p:nvSpPr>
          <p:cNvPr id="258" name="Google Shape;258;p33"/>
          <p:cNvSpPr txBox="1">
            <a:spLocks noGrp="1"/>
          </p:cNvSpPr>
          <p:nvPr>
            <p:ph type="title"/>
          </p:nvPr>
        </p:nvSpPr>
        <p:spPr>
          <a:xfrm>
            <a:off x="457200" y="704850"/>
            <a:ext cx="8229600" cy="1143000"/>
          </a:xfrm>
          <a:prstGeom prst="rect">
            <a:avLst/>
          </a:prstGeom>
          <a:noFill/>
          <a:ln>
            <a:noFill/>
          </a:ln>
        </p:spPr>
        <p:txBody>
          <a:bodyPr spcFirstLastPara="1" wrap="square" lIns="0" tIns="45700" rIns="0" bIns="0" anchor="b" anchorCtr="0">
            <a:noAutofit/>
          </a:bodyPr>
          <a:lstStyle>
            <a:lvl1pPr lvl="0" algn="l" rtl="1">
              <a:spcBef>
                <a:spcPts val="0"/>
              </a:spcBef>
              <a:spcAft>
                <a:spcPts val="0"/>
              </a:spcAft>
              <a:buClr>
                <a:schemeClr val="dk2"/>
              </a:buClr>
              <a:buSzPts val="1800"/>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259" name="Google Shape;259;p33"/>
          <p:cNvSpPr txBox="1">
            <a:spLocks noGrp="1"/>
          </p:cNvSpPr>
          <p:nvPr>
            <p:ph type="body" idx="1"/>
          </p:nvPr>
        </p:nvSpPr>
        <p:spPr>
          <a:xfrm rot="5400000">
            <a:off x="2377350" y="15012"/>
            <a:ext cx="4389300" cy="8229600"/>
          </a:xfrm>
          <a:prstGeom prst="rect">
            <a:avLst/>
          </a:prstGeom>
          <a:noFill/>
          <a:ln>
            <a:noFill/>
          </a:ln>
        </p:spPr>
        <p:txBody>
          <a:bodyPr spcFirstLastPara="1" wrap="square" lIns="91425" tIns="45700" rIns="91425" bIns="45700" anchor="t" anchorCtr="0">
            <a:noAutofit/>
          </a:bodyPr>
          <a:lstStyle>
            <a:lvl1pPr marL="457200" lvl="0" indent="-337185" algn="r" rtl="1">
              <a:spcBef>
                <a:spcPts val="360"/>
              </a:spcBef>
              <a:spcAft>
                <a:spcPts val="0"/>
              </a:spcAft>
              <a:buSzPts val="1710"/>
              <a:buChar char="⚫"/>
              <a:defRPr/>
            </a:lvl1pPr>
            <a:lvl2pPr marL="914400" lvl="1" indent="-325755" algn="r" rtl="1">
              <a:spcBef>
                <a:spcPts val="360"/>
              </a:spcBef>
              <a:spcAft>
                <a:spcPts val="0"/>
              </a:spcAft>
              <a:buSzPts val="1530"/>
              <a:buChar char="⚫"/>
              <a:defRPr/>
            </a:lvl2pPr>
            <a:lvl3pPr marL="1371600" lvl="2" indent="-308610" algn="r" rtl="1">
              <a:spcBef>
                <a:spcPts val="360"/>
              </a:spcBef>
              <a:spcAft>
                <a:spcPts val="0"/>
              </a:spcAft>
              <a:buSzPts val="1260"/>
              <a:buChar char="⚫"/>
              <a:defRPr/>
            </a:lvl3pPr>
            <a:lvl4pPr marL="1828800" lvl="3" indent="-302894" algn="r" rtl="1">
              <a:spcBef>
                <a:spcPts val="360"/>
              </a:spcBef>
              <a:spcAft>
                <a:spcPts val="0"/>
              </a:spcAft>
              <a:buSzPts val="1170"/>
              <a:buChar char="⚫"/>
              <a:defRPr/>
            </a:lvl4pPr>
            <a:lvl5pPr marL="2286000" lvl="4" indent="-302895" algn="r" rtl="1">
              <a:spcBef>
                <a:spcPts val="360"/>
              </a:spcBef>
              <a:spcAft>
                <a:spcPts val="0"/>
              </a:spcAft>
              <a:buSzPts val="1170"/>
              <a:buChar char="⚫"/>
              <a:defRPr/>
            </a:lvl5pPr>
            <a:lvl6pPr marL="2743200" lvl="5" indent="-320039" algn="r" rtl="1">
              <a:spcBef>
                <a:spcPts val="360"/>
              </a:spcBef>
              <a:spcAft>
                <a:spcPts val="0"/>
              </a:spcAft>
              <a:buSzPts val="1440"/>
              <a:buChar char="⚫"/>
              <a:defRPr/>
            </a:lvl6pPr>
            <a:lvl7pPr marL="3200400" lvl="6" indent="-320039" algn="r" rtl="1">
              <a:spcBef>
                <a:spcPts val="360"/>
              </a:spcBef>
              <a:spcAft>
                <a:spcPts val="0"/>
              </a:spcAft>
              <a:buSzPts val="1440"/>
              <a:buChar char="⚫"/>
              <a:defRPr/>
            </a:lvl7pPr>
            <a:lvl8pPr marL="3657600" lvl="7" indent="-342900" algn="r" rtl="1">
              <a:spcBef>
                <a:spcPts val="360"/>
              </a:spcBef>
              <a:spcAft>
                <a:spcPts val="0"/>
              </a:spcAft>
              <a:buSzPts val="1800"/>
              <a:buChar char="•"/>
              <a:defRPr/>
            </a:lvl8pPr>
            <a:lvl9pPr marL="4114800" lvl="8" indent="-342900" algn="r" rtl="1">
              <a:spcBef>
                <a:spcPts val="360"/>
              </a:spcBef>
              <a:spcAft>
                <a:spcPts val="0"/>
              </a:spcAft>
              <a:buSzPts val="1800"/>
              <a:buChar char="•"/>
              <a:defRPr/>
            </a:lvl9pPr>
          </a:lstStyle>
          <a:p>
            <a:endParaRPr/>
          </a:p>
        </p:txBody>
      </p:sp>
      <p:sp>
        <p:nvSpPr>
          <p:cNvPr id="260" name="Google Shape;260;p33"/>
          <p:cNvSpPr txBox="1">
            <a:spLocks noGrp="1"/>
          </p:cNvSpPr>
          <p:nvPr>
            <p:ph type="dt" idx="10"/>
          </p:nvPr>
        </p:nvSpPr>
        <p:spPr>
          <a:xfrm>
            <a:off x="457200" y="6356350"/>
            <a:ext cx="2133600" cy="365100"/>
          </a:xfrm>
          <a:prstGeom prst="rect">
            <a:avLst/>
          </a:prstGeom>
          <a:noFill/>
          <a:ln>
            <a:noFill/>
          </a:ln>
        </p:spPr>
        <p:txBody>
          <a:bodyPr spcFirstLastPara="1" wrap="square" lIns="0" tIns="0" rIns="0" bIns="0" anchor="b" anchorCtr="0">
            <a:noAutofit/>
          </a:bodyPr>
          <a:lstStyle>
            <a:lvl1pPr lvl="0" algn="l" rtl="0">
              <a:lnSpc>
                <a:spcPct val="100000"/>
              </a:lnSpc>
              <a:spcBef>
                <a:spcPts val="0"/>
              </a:spcBef>
              <a:spcAft>
                <a:spcPts val="0"/>
              </a:spcAft>
              <a:buSzPts val="1400"/>
              <a:buNone/>
              <a:defRPr sz="1200">
                <a:solidFill>
                  <a:srgbClr val="045C75"/>
                </a:solidFill>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261" name="Google Shape;261;p33"/>
          <p:cNvSpPr txBox="1">
            <a:spLocks noGrp="1"/>
          </p:cNvSpPr>
          <p:nvPr>
            <p:ph type="ftr" idx="11"/>
          </p:nvPr>
        </p:nvSpPr>
        <p:spPr>
          <a:xfrm>
            <a:off x="2667000" y="6356350"/>
            <a:ext cx="3352800" cy="365100"/>
          </a:xfrm>
          <a:prstGeom prst="rect">
            <a:avLst/>
          </a:prstGeom>
          <a:noFill/>
          <a:ln>
            <a:noFill/>
          </a:ln>
        </p:spPr>
        <p:txBody>
          <a:bodyPr spcFirstLastPara="1" wrap="square" lIns="0" tIns="0" rIns="0" bIns="0" anchor="b"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262" name="Google Shape;262;p33"/>
          <p:cNvSpPr txBox="1">
            <a:spLocks noGrp="1"/>
          </p:cNvSpPr>
          <p:nvPr>
            <p:ph type="sldNum" idx="12"/>
          </p:nvPr>
        </p:nvSpPr>
        <p:spPr>
          <a:xfrm>
            <a:off x="7924800" y="6356350"/>
            <a:ext cx="762000" cy="365100"/>
          </a:xfrm>
          <a:prstGeom prst="rect">
            <a:avLst/>
          </a:prstGeom>
          <a:noFill/>
          <a:ln>
            <a:noFill/>
          </a:ln>
        </p:spPr>
        <p:txBody>
          <a:bodyPr spcFirstLastPara="1" wrap="square" lIns="0" tIns="0" rIns="0" bIns="0" anchor="b" anchorCtr="0">
            <a:noAutofit/>
          </a:bodyPr>
          <a:lstStyle>
            <a:lvl1pPr marL="0" marR="0" lvl="0"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1pPr>
            <a:lvl2pPr marL="0" marR="0" lvl="1"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2pPr>
            <a:lvl3pPr marL="0" marR="0" lvl="2"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3pPr>
            <a:lvl4pPr marL="0" marR="0" lvl="3"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4pPr>
            <a:lvl5pPr marL="0" marR="0" lvl="4"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5pPr>
            <a:lvl6pPr marL="0" marR="0" lvl="5"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6pPr>
            <a:lvl7pPr marL="0" marR="0" lvl="6"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7pPr>
            <a:lvl8pPr marL="0" marR="0" lvl="7"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8pPr>
            <a:lvl9pPr marL="0" marR="0" lvl="8"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matchingName="عنوان ونص عموديان" type="vertTitleAndTx">
  <p:cSld name="VERTICAL_TITLE_AND_VERTICAL_TEXT">
    <p:spTree>
      <p:nvGrpSpPr>
        <p:cNvPr id="1" name="Shape 274"/>
        <p:cNvGrpSpPr/>
        <p:nvPr/>
      </p:nvGrpSpPr>
      <p:grpSpPr>
        <a:xfrm>
          <a:off x="0" y="0"/>
          <a:ext cx="0" cy="0"/>
          <a:chOff x="0" y="0"/>
          <a:chExt cx="0" cy="0"/>
        </a:xfrm>
      </p:grpSpPr>
      <p:sp>
        <p:nvSpPr>
          <p:cNvPr id="275" name="Google Shape;275;p35"/>
          <p:cNvSpPr txBox="1">
            <a:spLocks noGrp="1"/>
          </p:cNvSpPr>
          <p:nvPr>
            <p:ph type="title"/>
          </p:nvPr>
        </p:nvSpPr>
        <p:spPr>
          <a:xfrm rot="5400000">
            <a:off x="5052150" y="2491651"/>
            <a:ext cx="5211900" cy="2057400"/>
          </a:xfrm>
          <a:prstGeom prst="rect">
            <a:avLst/>
          </a:prstGeom>
          <a:noFill/>
          <a:ln>
            <a:noFill/>
          </a:ln>
        </p:spPr>
        <p:txBody>
          <a:bodyPr spcFirstLastPara="1" wrap="square" lIns="0" tIns="45700" rIns="0" bIns="0" anchor="b" anchorCtr="0">
            <a:noAutofit/>
          </a:bodyPr>
          <a:lstStyle>
            <a:lvl1pPr lvl="0" algn="l" rtl="1">
              <a:spcBef>
                <a:spcPts val="0"/>
              </a:spcBef>
              <a:spcAft>
                <a:spcPts val="0"/>
              </a:spcAft>
              <a:buClr>
                <a:schemeClr val="dk2"/>
              </a:buClr>
              <a:buSzPts val="1800"/>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276" name="Google Shape;276;p35"/>
          <p:cNvSpPr txBox="1">
            <a:spLocks noGrp="1"/>
          </p:cNvSpPr>
          <p:nvPr>
            <p:ph type="body" idx="1"/>
          </p:nvPr>
        </p:nvSpPr>
        <p:spPr>
          <a:xfrm rot="5400000">
            <a:off x="861150" y="510451"/>
            <a:ext cx="5211900" cy="6019800"/>
          </a:xfrm>
          <a:prstGeom prst="rect">
            <a:avLst/>
          </a:prstGeom>
          <a:noFill/>
          <a:ln>
            <a:noFill/>
          </a:ln>
        </p:spPr>
        <p:txBody>
          <a:bodyPr spcFirstLastPara="1" wrap="square" lIns="91425" tIns="45700" rIns="91425" bIns="45700" anchor="t" anchorCtr="0">
            <a:noAutofit/>
          </a:bodyPr>
          <a:lstStyle>
            <a:lvl1pPr marL="457200" lvl="0" indent="-337185" algn="r" rtl="1">
              <a:spcBef>
                <a:spcPts val="360"/>
              </a:spcBef>
              <a:spcAft>
                <a:spcPts val="0"/>
              </a:spcAft>
              <a:buSzPts val="1710"/>
              <a:buChar char="⚫"/>
              <a:defRPr/>
            </a:lvl1pPr>
            <a:lvl2pPr marL="914400" lvl="1" indent="-325755" algn="r" rtl="1">
              <a:spcBef>
                <a:spcPts val="360"/>
              </a:spcBef>
              <a:spcAft>
                <a:spcPts val="0"/>
              </a:spcAft>
              <a:buSzPts val="1530"/>
              <a:buChar char="⚫"/>
              <a:defRPr/>
            </a:lvl2pPr>
            <a:lvl3pPr marL="1371600" lvl="2" indent="-308610" algn="r" rtl="1">
              <a:spcBef>
                <a:spcPts val="360"/>
              </a:spcBef>
              <a:spcAft>
                <a:spcPts val="0"/>
              </a:spcAft>
              <a:buSzPts val="1260"/>
              <a:buChar char="⚫"/>
              <a:defRPr/>
            </a:lvl3pPr>
            <a:lvl4pPr marL="1828800" lvl="3" indent="-302894" algn="r" rtl="1">
              <a:spcBef>
                <a:spcPts val="360"/>
              </a:spcBef>
              <a:spcAft>
                <a:spcPts val="0"/>
              </a:spcAft>
              <a:buSzPts val="1170"/>
              <a:buChar char="⚫"/>
              <a:defRPr/>
            </a:lvl4pPr>
            <a:lvl5pPr marL="2286000" lvl="4" indent="-302895" algn="r" rtl="1">
              <a:spcBef>
                <a:spcPts val="360"/>
              </a:spcBef>
              <a:spcAft>
                <a:spcPts val="0"/>
              </a:spcAft>
              <a:buSzPts val="1170"/>
              <a:buChar char="⚫"/>
              <a:defRPr/>
            </a:lvl5pPr>
            <a:lvl6pPr marL="2743200" lvl="5" indent="-320039" algn="r" rtl="1">
              <a:spcBef>
                <a:spcPts val="360"/>
              </a:spcBef>
              <a:spcAft>
                <a:spcPts val="0"/>
              </a:spcAft>
              <a:buSzPts val="1440"/>
              <a:buChar char="⚫"/>
              <a:defRPr/>
            </a:lvl6pPr>
            <a:lvl7pPr marL="3200400" lvl="6" indent="-320039" algn="r" rtl="1">
              <a:spcBef>
                <a:spcPts val="360"/>
              </a:spcBef>
              <a:spcAft>
                <a:spcPts val="0"/>
              </a:spcAft>
              <a:buSzPts val="1440"/>
              <a:buChar char="⚫"/>
              <a:defRPr/>
            </a:lvl7pPr>
            <a:lvl8pPr marL="3657600" lvl="7" indent="-342900" algn="r" rtl="1">
              <a:spcBef>
                <a:spcPts val="360"/>
              </a:spcBef>
              <a:spcAft>
                <a:spcPts val="0"/>
              </a:spcAft>
              <a:buSzPts val="1800"/>
              <a:buChar char="•"/>
              <a:defRPr/>
            </a:lvl8pPr>
            <a:lvl9pPr marL="4114800" lvl="8" indent="-342900" algn="r" rtl="1">
              <a:spcBef>
                <a:spcPts val="360"/>
              </a:spcBef>
              <a:spcAft>
                <a:spcPts val="0"/>
              </a:spcAft>
              <a:buSzPts val="1800"/>
              <a:buChar char="•"/>
              <a:defRPr/>
            </a:lvl9pPr>
          </a:lstStyle>
          <a:p>
            <a:endParaRPr/>
          </a:p>
        </p:txBody>
      </p:sp>
      <p:sp>
        <p:nvSpPr>
          <p:cNvPr id="277" name="Google Shape;277;p35"/>
          <p:cNvSpPr txBox="1">
            <a:spLocks noGrp="1"/>
          </p:cNvSpPr>
          <p:nvPr>
            <p:ph type="dt" idx="10"/>
          </p:nvPr>
        </p:nvSpPr>
        <p:spPr>
          <a:xfrm>
            <a:off x="457200" y="6356350"/>
            <a:ext cx="2133600" cy="365100"/>
          </a:xfrm>
          <a:prstGeom prst="rect">
            <a:avLst/>
          </a:prstGeom>
          <a:noFill/>
          <a:ln>
            <a:noFill/>
          </a:ln>
        </p:spPr>
        <p:txBody>
          <a:bodyPr spcFirstLastPara="1" wrap="square" lIns="0" tIns="0" rIns="0" bIns="0" anchor="b" anchorCtr="0">
            <a:noAutofit/>
          </a:bodyPr>
          <a:lstStyle>
            <a:lvl1pPr lvl="0" algn="l" rtl="0">
              <a:lnSpc>
                <a:spcPct val="100000"/>
              </a:lnSpc>
              <a:spcBef>
                <a:spcPts val="0"/>
              </a:spcBef>
              <a:spcAft>
                <a:spcPts val="0"/>
              </a:spcAft>
              <a:buSzPts val="1400"/>
              <a:buNone/>
              <a:defRPr sz="1200">
                <a:solidFill>
                  <a:srgbClr val="045C75"/>
                </a:solidFill>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278" name="Google Shape;278;p35"/>
          <p:cNvSpPr txBox="1">
            <a:spLocks noGrp="1"/>
          </p:cNvSpPr>
          <p:nvPr>
            <p:ph type="ftr" idx="11"/>
          </p:nvPr>
        </p:nvSpPr>
        <p:spPr>
          <a:xfrm>
            <a:off x="2667000" y="6356350"/>
            <a:ext cx="3352800" cy="365100"/>
          </a:xfrm>
          <a:prstGeom prst="rect">
            <a:avLst/>
          </a:prstGeom>
          <a:noFill/>
          <a:ln>
            <a:noFill/>
          </a:ln>
        </p:spPr>
        <p:txBody>
          <a:bodyPr spcFirstLastPara="1" wrap="square" lIns="0" tIns="0" rIns="0" bIns="0" anchor="b"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279" name="Google Shape;279;p35"/>
          <p:cNvSpPr txBox="1">
            <a:spLocks noGrp="1"/>
          </p:cNvSpPr>
          <p:nvPr>
            <p:ph type="sldNum" idx="12"/>
          </p:nvPr>
        </p:nvSpPr>
        <p:spPr>
          <a:xfrm>
            <a:off x="7924800" y="6356350"/>
            <a:ext cx="762000" cy="365100"/>
          </a:xfrm>
          <a:prstGeom prst="rect">
            <a:avLst/>
          </a:prstGeom>
          <a:noFill/>
          <a:ln>
            <a:noFill/>
          </a:ln>
        </p:spPr>
        <p:txBody>
          <a:bodyPr spcFirstLastPara="1" wrap="square" lIns="0" tIns="0" rIns="0" bIns="0" anchor="b" anchorCtr="0">
            <a:noAutofit/>
          </a:bodyPr>
          <a:lstStyle>
            <a:lvl1pPr marL="0" marR="0" lvl="0"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1pPr>
            <a:lvl2pPr marL="0" marR="0" lvl="1"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2pPr>
            <a:lvl3pPr marL="0" marR="0" lvl="2"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3pPr>
            <a:lvl4pPr marL="0" marR="0" lvl="3"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4pPr>
            <a:lvl5pPr marL="0" marR="0" lvl="4"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5pPr>
            <a:lvl6pPr marL="0" marR="0" lvl="5"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6pPr>
            <a:lvl7pPr marL="0" marR="0" lvl="6"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7pPr>
            <a:lvl8pPr marL="0" marR="0" lvl="7"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8pPr>
            <a:lvl9pPr marL="0" marR="0" lvl="8"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عنوان ونص عموديان" type="vertTitleAndTx">
  <p:cSld name="VERTICAL_TITLE_AND_VERTICAL_TEXT">
    <p:spTree>
      <p:nvGrpSpPr>
        <p:cNvPr id="1" name="Shape 45"/>
        <p:cNvGrpSpPr/>
        <p:nvPr/>
      </p:nvGrpSpPr>
      <p:grpSpPr>
        <a:xfrm>
          <a:off x="0" y="0"/>
          <a:ext cx="0" cy="0"/>
          <a:chOff x="0" y="0"/>
          <a:chExt cx="0" cy="0"/>
        </a:xfrm>
      </p:grpSpPr>
      <p:sp>
        <p:nvSpPr>
          <p:cNvPr id="46" name="Google Shape;46;p6"/>
          <p:cNvSpPr txBox="1">
            <a:spLocks noGrp="1"/>
          </p:cNvSpPr>
          <p:nvPr>
            <p:ph type="title"/>
          </p:nvPr>
        </p:nvSpPr>
        <p:spPr>
          <a:xfrm rot="5400000">
            <a:off x="4732350" y="2171688"/>
            <a:ext cx="5851500" cy="2057400"/>
          </a:xfrm>
          <a:prstGeom prst="rect">
            <a:avLst/>
          </a:prstGeom>
          <a:noFill/>
          <a:ln>
            <a:noFill/>
          </a:ln>
        </p:spPr>
        <p:txBody>
          <a:bodyPr spcFirstLastPara="1" wrap="square" lIns="91425" tIns="45700" rIns="91425" bIns="45700" anchor="ctr" anchorCtr="0">
            <a:noAutofit/>
          </a:bodyPr>
          <a:lstStyle>
            <a:lvl1pPr lvl="0" algn="ctr" rtl="0">
              <a:spcBef>
                <a:spcPts val="0"/>
              </a:spcBef>
              <a:spcAft>
                <a:spcPts val="0"/>
              </a:spcAft>
              <a:buSzPts val="1400"/>
              <a:buNone/>
              <a:defRPr/>
            </a:lvl1pPr>
            <a:lvl2pPr lvl="1" algn="ctr" rtl="0">
              <a:spcBef>
                <a:spcPts val="0"/>
              </a:spcBef>
              <a:spcAft>
                <a:spcPts val="0"/>
              </a:spcAft>
              <a:buSzPts val="1400"/>
              <a:buNone/>
              <a:defRPr/>
            </a:lvl2pPr>
            <a:lvl3pPr lvl="2" algn="ctr" rtl="0">
              <a:spcBef>
                <a:spcPts val="0"/>
              </a:spcBef>
              <a:spcAft>
                <a:spcPts val="0"/>
              </a:spcAft>
              <a:buSzPts val="1400"/>
              <a:buNone/>
              <a:defRPr/>
            </a:lvl3pPr>
            <a:lvl4pPr lvl="3" algn="ctr" rtl="0">
              <a:spcBef>
                <a:spcPts val="0"/>
              </a:spcBef>
              <a:spcAft>
                <a:spcPts val="0"/>
              </a:spcAft>
              <a:buSzPts val="1400"/>
              <a:buNone/>
              <a:defRPr/>
            </a:lvl4pPr>
            <a:lvl5pPr lvl="4" algn="ctr" rtl="0">
              <a:spcBef>
                <a:spcPts val="0"/>
              </a:spcBef>
              <a:spcAft>
                <a:spcPts val="0"/>
              </a:spcAft>
              <a:buSzPts val="1400"/>
              <a:buNone/>
              <a:defRPr/>
            </a:lvl5pPr>
            <a:lvl6pPr lvl="5" algn="ctr" rtl="0">
              <a:spcBef>
                <a:spcPts val="0"/>
              </a:spcBef>
              <a:spcAft>
                <a:spcPts val="0"/>
              </a:spcAft>
              <a:buSzPts val="1400"/>
              <a:buNone/>
              <a:defRPr/>
            </a:lvl6pPr>
            <a:lvl7pPr lvl="6" algn="ctr" rtl="0">
              <a:spcBef>
                <a:spcPts val="0"/>
              </a:spcBef>
              <a:spcAft>
                <a:spcPts val="0"/>
              </a:spcAft>
              <a:buSzPts val="1400"/>
              <a:buNone/>
              <a:defRPr/>
            </a:lvl7pPr>
            <a:lvl8pPr lvl="7" algn="ctr" rtl="0">
              <a:spcBef>
                <a:spcPts val="0"/>
              </a:spcBef>
              <a:spcAft>
                <a:spcPts val="0"/>
              </a:spcAft>
              <a:buSzPts val="1400"/>
              <a:buNone/>
              <a:defRPr/>
            </a:lvl8pPr>
            <a:lvl9pPr lvl="8" algn="ctr" rtl="0">
              <a:spcBef>
                <a:spcPts val="0"/>
              </a:spcBef>
              <a:spcAft>
                <a:spcPts val="0"/>
              </a:spcAft>
              <a:buSzPts val="1400"/>
              <a:buNone/>
              <a:defRPr/>
            </a:lvl9pPr>
          </a:lstStyle>
          <a:p>
            <a:endParaRPr/>
          </a:p>
        </p:txBody>
      </p:sp>
      <p:sp>
        <p:nvSpPr>
          <p:cNvPr id="47" name="Google Shape;47;p6"/>
          <p:cNvSpPr txBox="1">
            <a:spLocks noGrp="1"/>
          </p:cNvSpPr>
          <p:nvPr>
            <p:ph type="body" idx="1"/>
          </p:nvPr>
        </p:nvSpPr>
        <p:spPr>
          <a:xfrm rot="5400000">
            <a:off x="541350" y="190488"/>
            <a:ext cx="5851500" cy="6019800"/>
          </a:xfrm>
          <a:prstGeom prst="rect">
            <a:avLst/>
          </a:prstGeom>
          <a:noFill/>
          <a:ln>
            <a:noFill/>
          </a:ln>
        </p:spPr>
        <p:txBody>
          <a:bodyPr spcFirstLastPara="1" wrap="square" lIns="91425" tIns="45700" rIns="91425" bIns="45700" anchor="t" anchorCtr="0">
            <a:noAutofit/>
          </a:bodyPr>
          <a:lstStyle>
            <a:lvl1pPr marL="457200" lvl="0" indent="-342900" algn="l" rtl="0">
              <a:spcBef>
                <a:spcPts val="360"/>
              </a:spcBef>
              <a:spcAft>
                <a:spcPts val="0"/>
              </a:spcAft>
              <a:buClr>
                <a:schemeClr val="dk1"/>
              </a:buClr>
              <a:buSzPts val="1800"/>
              <a:buChar char="•"/>
              <a:defRPr/>
            </a:lvl1pPr>
            <a:lvl2pPr marL="914400" lvl="1" indent="-342900" algn="l" rtl="0">
              <a:spcBef>
                <a:spcPts val="360"/>
              </a:spcBef>
              <a:spcAft>
                <a:spcPts val="0"/>
              </a:spcAft>
              <a:buClr>
                <a:schemeClr val="dk1"/>
              </a:buClr>
              <a:buSzPts val="1800"/>
              <a:buChar char="–"/>
              <a:defRPr/>
            </a:lvl2pPr>
            <a:lvl3pPr marL="1371600" lvl="2" indent="-342900" algn="l" rtl="0">
              <a:spcBef>
                <a:spcPts val="360"/>
              </a:spcBef>
              <a:spcAft>
                <a:spcPts val="0"/>
              </a:spcAft>
              <a:buClr>
                <a:schemeClr val="dk1"/>
              </a:buClr>
              <a:buSzPts val="1800"/>
              <a:buChar char="•"/>
              <a:defRPr/>
            </a:lvl3pPr>
            <a:lvl4pPr marL="1828800" lvl="3" indent="-342900" algn="l" rtl="0">
              <a:spcBef>
                <a:spcPts val="360"/>
              </a:spcBef>
              <a:spcAft>
                <a:spcPts val="0"/>
              </a:spcAft>
              <a:buClr>
                <a:schemeClr val="dk1"/>
              </a:buClr>
              <a:buSzPts val="1800"/>
              <a:buChar char="–"/>
              <a:defRPr/>
            </a:lvl4pPr>
            <a:lvl5pPr marL="2286000" lvl="4" indent="-342900" algn="l" rtl="0">
              <a:spcBef>
                <a:spcPts val="360"/>
              </a:spcBef>
              <a:spcAft>
                <a:spcPts val="0"/>
              </a:spcAft>
              <a:buClr>
                <a:schemeClr val="dk1"/>
              </a:buClr>
              <a:buSzPts val="1800"/>
              <a:buChar char="»"/>
              <a:defRPr/>
            </a:lvl5pPr>
            <a:lvl6pPr marL="2743200" lvl="5" indent="-342900" algn="l" rtl="0">
              <a:spcBef>
                <a:spcPts val="360"/>
              </a:spcBef>
              <a:spcAft>
                <a:spcPts val="0"/>
              </a:spcAft>
              <a:buClr>
                <a:schemeClr val="dk1"/>
              </a:buClr>
              <a:buSzPts val="1800"/>
              <a:buChar char="»"/>
              <a:defRPr/>
            </a:lvl6pPr>
            <a:lvl7pPr marL="3200400" lvl="6" indent="-342900" algn="l" rtl="0">
              <a:spcBef>
                <a:spcPts val="360"/>
              </a:spcBef>
              <a:spcAft>
                <a:spcPts val="0"/>
              </a:spcAft>
              <a:buClr>
                <a:schemeClr val="dk1"/>
              </a:buClr>
              <a:buSzPts val="1800"/>
              <a:buChar char="»"/>
              <a:defRPr/>
            </a:lvl7pPr>
            <a:lvl8pPr marL="3657600" lvl="7" indent="-342900" algn="l" rtl="0">
              <a:spcBef>
                <a:spcPts val="360"/>
              </a:spcBef>
              <a:spcAft>
                <a:spcPts val="0"/>
              </a:spcAft>
              <a:buClr>
                <a:schemeClr val="dk1"/>
              </a:buClr>
              <a:buSzPts val="1800"/>
              <a:buChar char="»"/>
              <a:defRPr/>
            </a:lvl8pPr>
            <a:lvl9pPr marL="4114800" lvl="8" indent="-342900" algn="l" rtl="0">
              <a:spcBef>
                <a:spcPts val="360"/>
              </a:spcBef>
              <a:spcAft>
                <a:spcPts val="0"/>
              </a:spcAft>
              <a:buClr>
                <a:schemeClr val="dk1"/>
              </a:buClr>
              <a:buSzPts val="1800"/>
              <a:buChar char="»"/>
              <a:defRPr/>
            </a:lvl9pPr>
          </a:lstStyle>
          <a:p>
            <a:endParaRPr/>
          </a:p>
        </p:txBody>
      </p:sp>
      <p:sp>
        <p:nvSpPr>
          <p:cNvPr id="48" name="Google Shape;48;p6"/>
          <p:cNvSpPr txBox="1">
            <a:spLocks noGrp="1"/>
          </p:cNvSpPr>
          <p:nvPr>
            <p:ph type="dt" idx="10"/>
          </p:nvPr>
        </p:nvSpPr>
        <p:spPr>
          <a:xfrm>
            <a:off x="457200" y="6245225"/>
            <a:ext cx="2133600" cy="476400"/>
          </a:xfrm>
          <a:prstGeom prst="rect">
            <a:avLst/>
          </a:prstGeom>
          <a:noFill/>
          <a:ln>
            <a:noFill/>
          </a:ln>
        </p:spPr>
        <p:txBody>
          <a:bodyPr spcFirstLastPara="1" wrap="square" lIns="91425" tIns="45700" rIns="91425" bIns="45700" anchor="t"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49" name="Google Shape;49;p6"/>
          <p:cNvSpPr txBox="1">
            <a:spLocks noGrp="1"/>
          </p:cNvSpPr>
          <p:nvPr>
            <p:ph type="ftr" idx="11"/>
          </p:nvPr>
        </p:nvSpPr>
        <p:spPr>
          <a:xfrm>
            <a:off x="3124200" y="6245225"/>
            <a:ext cx="2895600" cy="476400"/>
          </a:xfrm>
          <a:prstGeom prst="rect">
            <a:avLst/>
          </a:prstGeom>
          <a:noFill/>
          <a:ln>
            <a:noFill/>
          </a:ln>
        </p:spPr>
        <p:txBody>
          <a:bodyPr spcFirstLastPara="1" wrap="square" lIns="91425" tIns="45700" rIns="91425" bIns="45700" anchor="t"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50" name="Google Shape;50;p6"/>
          <p:cNvSpPr txBox="1">
            <a:spLocks noGrp="1"/>
          </p:cNvSpPr>
          <p:nvPr>
            <p:ph type="sldNum" idx="12"/>
          </p:nvPr>
        </p:nvSpPr>
        <p:spPr>
          <a:xfrm>
            <a:off x="6553200" y="6245225"/>
            <a:ext cx="2133600" cy="476400"/>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عنوان ونص عمودي" type="vertTx">
  <p:cSld name="VERTICAL_TEXT">
    <p:spTree>
      <p:nvGrpSpPr>
        <p:cNvPr id="1" name="Shape 51"/>
        <p:cNvGrpSpPr/>
        <p:nvPr/>
      </p:nvGrpSpPr>
      <p:grpSpPr>
        <a:xfrm>
          <a:off x="0" y="0"/>
          <a:ext cx="0" cy="0"/>
          <a:chOff x="0" y="0"/>
          <a:chExt cx="0" cy="0"/>
        </a:xfrm>
      </p:grpSpPr>
      <p:sp>
        <p:nvSpPr>
          <p:cNvPr id="52" name="Google Shape;52;p7"/>
          <p:cNvSpPr txBox="1">
            <a:spLocks noGrp="1"/>
          </p:cNvSpPr>
          <p:nvPr>
            <p:ph type="title"/>
          </p:nvPr>
        </p:nvSpPr>
        <p:spPr>
          <a:xfrm>
            <a:off x="457200" y="274637"/>
            <a:ext cx="8229600" cy="1143000"/>
          </a:xfrm>
          <a:prstGeom prst="rect">
            <a:avLst/>
          </a:prstGeom>
          <a:noFill/>
          <a:ln>
            <a:noFill/>
          </a:ln>
        </p:spPr>
        <p:txBody>
          <a:bodyPr spcFirstLastPara="1" wrap="square" lIns="91425" tIns="45700" rIns="91425" bIns="45700" anchor="ctr" anchorCtr="0">
            <a:noAutofit/>
          </a:bodyPr>
          <a:lstStyle>
            <a:lvl1pPr lvl="0" algn="ctr" rtl="0">
              <a:spcBef>
                <a:spcPts val="0"/>
              </a:spcBef>
              <a:spcAft>
                <a:spcPts val="0"/>
              </a:spcAft>
              <a:buSzPts val="1400"/>
              <a:buNone/>
              <a:defRPr/>
            </a:lvl1pPr>
            <a:lvl2pPr lvl="1" algn="ctr" rtl="0">
              <a:spcBef>
                <a:spcPts val="0"/>
              </a:spcBef>
              <a:spcAft>
                <a:spcPts val="0"/>
              </a:spcAft>
              <a:buSzPts val="1400"/>
              <a:buNone/>
              <a:defRPr/>
            </a:lvl2pPr>
            <a:lvl3pPr lvl="2" algn="ctr" rtl="0">
              <a:spcBef>
                <a:spcPts val="0"/>
              </a:spcBef>
              <a:spcAft>
                <a:spcPts val="0"/>
              </a:spcAft>
              <a:buSzPts val="1400"/>
              <a:buNone/>
              <a:defRPr/>
            </a:lvl3pPr>
            <a:lvl4pPr lvl="3" algn="ctr" rtl="0">
              <a:spcBef>
                <a:spcPts val="0"/>
              </a:spcBef>
              <a:spcAft>
                <a:spcPts val="0"/>
              </a:spcAft>
              <a:buSzPts val="1400"/>
              <a:buNone/>
              <a:defRPr/>
            </a:lvl4pPr>
            <a:lvl5pPr lvl="4" algn="ctr" rtl="0">
              <a:spcBef>
                <a:spcPts val="0"/>
              </a:spcBef>
              <a:spcAft>
                <a:spcPts val="0"/>
              </a:spcAft>
              <a:buSzPts val="1400"/>
              <a:buNone/>
              <a:defRPr/>
            </a:lvl5pPr>
            <a:lvl6pPr lvl="5" algn="ctr" rtl="0">
              <a:spcBef>
                <a:spcPts val="0"/>
              </a:spcBef>
              <a:spcAft>
                <a:spcPts val="0"/>
              </a:spcAft>
              <a:buSzPts val="1400"/>
              <a:buNone/>
              <a:defRPr/>
            </a:lvl6pPr>
            <a:lvl7pPr lvl="6" algn="ctr" rtl="0">
              <a:spcBef>
                <a:spcPts val="0"/>
              </a:spcBef>
              <a:spcAft>
                <a:spcPts val="0"/>
              </a:spcAft>
              <a:buSzPts val="1400"/>
              <a:buNone/>
              <a:defRPr/>
            </a:lvl7pPr>
            <a:lvl8pPr lvl="7" algn="ctr" rtl="0">
              <a:spcBef>
                <a:spcPts val="0"/>
              </a:spcBef>
              <a:spcAft>
                <a:spcPts val="0"/>
              </a:spcAft>
              <a:buSzPts val="1400"/>
              <a:buNone/>
              <a:defRPr/>
            </a:lvl8pPr>
            <a:lvl9pPr lvl="8" algn="ctr" rtl="0">
              <a:spcBef>
                <a:spcPts val="0"/>
              </a:spcBef>
              <a:spcAft>
                <a:spcPts val="0"/>
              </a:spcAft>
              <a:buSzPts val="1400"/>
              <a:buNone/>
              <a:defRPr/>
            </a:lvl9pPr>
          </a:lstStyle>
          <a:p>
            <a:endParaRPr/>
          </a:p>
        </p:txBody>
      </p:sp>
      <p:sp>
        <p:nvSpPr>
          <p:cNvPr id="53" name="Google Shape;53;p7"/>
          <p:cNvSpPr txBox="1">
            <a:spLocks noGrp="1"/>
          </p:cNvSpPr>
          <p:nvPr>
            <p:ph type="body" idx="1"/>
          </p:nvPr>
        </p:nvSpPr>
        <p:spPr>
          <a:xfrm rot="5400000">
            <a:off x="2308950" y="-251550"/>
            <a:ext cx="4526100" cy="8229600"/>
          </a:xfrm>
          <a:prstGeom prst="rect">
            <a:avLst/>
          </a:prstGeom>
          <a:noFill/>
          <a:ln>
            <a:noFill/>
          </a:ln>
        </p:spPr>
        <p:txBody>
          <a:bodyPr spcFirstLastPara="1" wrap="square" lIns="91425" tIns="45700" rIns="91425" bIns="45700" anchor="t" anchorCtr="0">
            <a:noAutofit/>
          </a:bodyPr>
          <a:lstStyle>
            <a:lvl1pPr marL="457200" lvl="0" indent="-342900" algn="l" rtl="0">
              <a:spcBef>
                <a:spcPts val="360"/>
              </a:spcBef>
              <a:spcAft>
                <a:spcPts val="0"/>
              </a:spcAft>
              <a:buClr>
                <a:schemeClr val="dk1"/>
              </a:buClr>
              <a:buSzPts val="1800"/>
              <a:buChar char="•"/>
              <a:defRPr/>
            </a:lvl1pPr>
            <a:lvl2pPr marL="914400" lvl="1" indent="-342900" algn="l" rtl="0">
              <a:spcBef>
                <a:spcPts val="360"/>
              </a:spcBef>
              <a:spcAft>
                <a:spcPts val="0"/>
              </a:spcAft>
              <a:buClr>
                <a:schemeClr val="dk1"/>
              </a:buClr>
              <a:buSzPts val="1800"/>
              <a:buChar char="–"/>
              <a:defRPr/>
            </a:lvl2pPr>
            <a:lvl3pPr marL="1371600" lvl="2" indent="-342900" algn="l" rtl="0">
              <a:spcBef>
                <a:spcPts val="360"/>
              </a:spcBef>
              <a:spcAft>
                <a:spcPts val="0"/>
              </a:spcAft>
              <a:buClr>
                <a:schemeClr val="dk1"/>
              </a:buClr>
              <a:buSzPts val="1800"/>
              <a:buChar char="•"/>
              <a:defRPr/>
            </a:lvl3pPr>
            <a:lvl4pPr marL="1828800" lvl="3" indent="-342900" algn="l" rtl="0">
              <a:spcBef>
                <a:spcPts val="360"/>
              </a:spcBef>
              <a:spcAft>
                <a:spcPts val="0"/>
              </a:spcAft>
              <a:buClr>
                <a:schemeClr val="dk1"/>
              </a:buClr>
              <a:buSzPts val="1800"/>
              <a:buChar char="–"/>
              <a:defRPr/>
            </a:lvl4pPr>
            <a:lvl5pPr marL="2286000" lvl="4" indent="-342900" algn="l" rtl="0">
              <a:spcBef>
                <a:spcPts val="360"/>
              </a:spcBef>
              <a:spcAft>
                <a:spcPts val="0"/>
              </a:spcAft>
              <a:buClr>
                <a:schemeClr val="dk1"/>
              </a:buClr>
              <a:buSzPts val="1800"/>
              <a:buChar char="»"/>
              <a:defRPr/>
            </a:lvl5pPr>
            <a:lvl6pPr marL="2743200" lvl="5" indent="-342900" algn="l" rtl="0">
              <a:spcBef>
                <a:spcPts val="360"/>
              </a:spcBef>
              <a:spcAft>
                <a:spcPts val="0"/>
              </a:spcAft>
              <a:buClr>
                <a:schemeClr val="dk1"/>
              </a:buClr>
              <a:buSzPts val="1800"/>
              <a:buChar char="»"/>
              <a:defRPr/>
            </a:lvl6pPr>
            <a:lvl7pPr marL="3200400" lvl="6" indent="-342900" algn="l" rtl="0">
              <a:spcBef>
                <a:spcPts val="360"/>
              </a:spcBef>
              <a:spcAft>
                <a:spcPts val="0"/>
              </a:spcAft>
              <a:buClr>
                <a:schemeClr val="dk1"/>
              </a:buClr>
              <a:buSzPts val="1800"/>
              <a:buChar char="»"/>
              <a:defRPr/>
            </a:lvl7pPr>
            <a:lvl8pPr marL="3657600" lvl="7" indent="-342900" algn="l" rtl="0">
              <a:spcBef>
                <a:spcPts val="360"/>
              </a:spcBef>
              <a:spcAft>
                <a:spcPts val="0"/>
              </a:spcAft>
              <a:buClr>
                <a:schemeClr val="dk1"/>
              </a:buClr>
              <a:buSzPts val="1800"/>
              <a:buChar char="»"/>
              <a:defRPr/>
            </a:lvl8pPr>
            <a:lvl9pPr marL="4114800" lvl="8" indent="-342900" algn="l" rtl="0">
              <a:spcBef>
                <a:spcPts val="360"/>
              </a:spcBef>
              <a:spcAft>
                <a:spcPts val="0"/>
              </a:spcAft>
              <a:buClr>
                <a:schemeClr val="dk1"/>
              </a:buClr>
              <a:buSzPts val="1800"/>
              <a:buChar char="»"/>
              <a:defRPr/>
            </a:lvl9pPr>
          </a:lstStyle>
          <a:p>
            <a:endParaRPr/>
          </a:p>
        </p:txBody>
      </p:sp>
      <p:sp>
        <p:nvSpPr>
          <p:cNvPr id="54" name="Google Shape;54;p7"/>
          <p:cNvSpPr txBox="1">
            <a:spLocks noGrp="1"/>
          </p:cNvSpPr>
          <p:nvPr>
            <p:ph type="dt" idx="10"/>
          </p:nvPr>
        </p:nvSpPr>
        <p:spPr>
          <a:xfrm>
            <a:off x="457200" y="6245225"/>
            <a:ext cx="2133600" cy="476400"/>
          </a:xfrm>
          <a:prstGeom prst="rect">
            <a:avLst/>
          </a:prstGeom>
          <a:noFill/>
          <a:ln>
            <a:noFill/>
          </a:ln>
        </p:spPr>
        <p:txBody>
          <a:bodyPr spcFirstLastPara="1" wrap="square" lIns="91425" tIns="45700" rIns="91425" bIns="45700" anchor="t"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55" name="Google Shape;55;p7"/>
          <p:cNvSpPr txBox="1">
            <a:spLocks noGrp="1"/>
          </p:cNvSpPr>
          <p:nvPr>
            <p:ph type="ftr" idx="11"/>
          </p:nvPr>
        </p:nvSpPr>
        <p:spPr>
          <a:xfrm>
            <a:off x="3124200" y="6245225"/>
            <a:ext cx="2895600" cy="476400"/>
          </a:xfrm>
          <a:prstGeom prst="rect">
            <a:avLst/>
          </a:prstGeom>
          <a:noFill/>
          <a:ln>
            <a:noFill/>
          </a:ln>
        </p:spPr>
        <p:txBody>
          <a:bodyPr spcFirstLastPara="1" wrap="square" lIns="91425" tIns="45700" rIns="91425" bIns="45700" anchor="t"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56" name="Google Shape;56;p7"/>
          <p:cNvSpPr txBox="1">
            <a:spLocks noGrp="1"/>
          </p:cNvSpPr>
          <p:nvPr>
            <p:ph type="sldNum" idx="12"/>
          </p:nvPr>
        </p:nvSpPr>
        <p:spPr>
          <a:xfrm>
            <a:off x="6553200" y="6245225"/>
            <a:ext cx="2133600" cy="476400"/>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صورة ذو تسمية توضيحية" type="picTx">
  <p:cSld name="PICTURE_WITH_CAPTION_TEXT">
    <p:spTree>
      <p:nvGrpSpPr>
        <p:cNvPr id="1" name="Shape 57"/>
        <p:cNvGrpSpPr/>
        <p:nvPr/>
      </p:nvGrpSpPr>
      <p:grpSpPr>
        <a:xfrm>
          <a:off x="0" y="0"/>
          <a:ext cx="0" cy="0"/>
          <a:chOff x="0" y="0"/>
          <a:chExt cx="0" cy="0"/>
        </a:xfrm>
      </p:grpSpPr>
      <p:sp>
        <p:nvSpPr>
          <p:cNvPr id="58" name="Google Shape;58;p8"/>
          <p:cNvSpPr txBox="1">
            <a:spLocks noGrp="1"/>
          </p:cNvSpPr>
          <p:nvPr>
            <p:ph type="title"/>
          </p:nvPr>
        </p:nvSpPr>
        <p:spPr>
          <a:xfrm>
            <a:off x="1792288" y="4800600"/>
            <a:ext cx="5486400" cy="566700"/>
          </a:xfrm>
          <a:prstGeom prst="rect">
            <a:avLst/>
          </a:prstGeom>
          <a:noFill/>
          <a:ln>
            <a:noFill/>
          </a:ln>
        </p:spPr>
        <p:txBody>
          <a:bodyPr spcFirstLastPara="1" wrap="square" lIns="91425" tIns="45700" rIns="91425" bIns="45700" anchor="b" anchorCtr="0">
            <a:noAutofit/>
          </a:bodyPr>
          <a:lstStyle>
            <a:lvl1pPr lvl="0" algn="r" rtl="0">
              <a:spcBef>
                <a:spcPts val="0"/>
              </a:spcBef>
              <a:spcAft>
                <a:spcPts val="0"/>
              </a:spcAft>
              <a:buSzPts val="1400"/>
              <a:buNone/>
              <a:defRPr sz="2000" b="1"/>
            </a:lvl1pPr>
            <a:lvl2pPr lvl="1" algn="ctr" rtl="0">
              <a:spcBef>
                <a:spcPts val="0"/>
              </a:spcBef>
              <a:spcAft>
                <a:spcPts val="0"/>
              </a:spcAft>
              <a:buSzPts val="1400"/>
              <a:buNone/>
              <a:defRPr/>
            </a:lvl2pPr>
            <a:lvl3pPr lvl="2" algn="ctr" rtl="0">
              <a:spcBef>
                <a:spcPts val="0"/>
              </a:spcBef>
              <a:spcAft>
                <a:spcPts val="0"/>
              </a:spcAft>
              <a:buSzPts val="1400"/>
              <a:buNone/>
              <a:defRPr/>
            </a:lvl3pPr>
            <a:lvl4pPr lvl="3" algn="ctr" rtl="0">
              <a:spcBef>
                <a:spcPts val="0"/>
              </a:spcBef>
              <a:spcAft>
                <a:spcPts val="0"/>
              </a:spcAft>
              <a:buSzPts val="1400"/>
              <a:buNone/>
              <a:defRPr/>
            </a:lvl4pPr>
            <a:lvl5pPr lvl="4" algn="ctr" rtl="0">
              <a:spcBef>
                <a:spcPts val="0"/>
              </a:spcBef>
              <a:spcAft>
                <a:spcPts val="0"/>
              </a:spcAft>
              <a:buSzPts val="1400"/>
              <a:buNone/>
              <a:defRPr/>
            </a:lvl5pPr>
            <a:lvl6pPr lvl="5" algn="ctr" rtl="0">
              <a:spcBef>
                <a:spcPts val="0"/>
              </a:spcBef>
              <a:spcAft>
                <a:spcPts val="0"/>
              </a:spcAft>
              <a:buSzPts val="1400"/>
              <a:buNone/>
              <a:defRPr/>
            </a:lvl6pPr>
            <a:lvl7pPr lvl="6" algn="ctr" rtl="0">
              <a:spcBef>
                <a:spcPts val="0"/>
              </a:spcBef>
              <a:spcAft>
                <a:spcPts val="0"/>
              </a:spcAft>
              <a:buSzPts val="1400"/>
              <a:buNone/>
              <a:defRPr/>
            </a:lvl7pPr>
            <a:lvl8pPr lvl="7" algn="ctr" rtl="0">
              <a:spcBef>
                <a:spcPts val="0"/>
              </a:spcBef>
              <a:spcAft>
                <a:spcPts val="0"/>
              </a:spcAft>
              <a:buSzPts val="1400"/>
              <a:buNone/>
              <a:defRPr/>
            </a:lvl8pPr>
            <a:lvl9pPr lvl="8" algn="ctr" rtl="0">
              <a:spcBef>
                <a:spcPts val="0"/>
              </a:spcBef>
              <a:spcAft>
                <a:spcPts val="0"/>
              </a:spcAft>
              <a:buSzPts val="1400"/>
              <a:buNone/>
              <a:defRPr/>
            </a:lvl9pPr>
          </a:lstStyle>
          <a:p>
            <a:endParaRPr/>
          </a:p>
        </p:txBody>
      </p:sp>
      <p:sp>
        <p:nvSpPr>
          <p:cNvPr id="59" name="Google Shape;59;p8"/>
          <p:cNvSpPr>
            <a:spLocks noGrp="1"/>
          </p:cNvSpPr>
          <p:nvPr>
            <p:ph type="pic" idx="2"/>
          </p:nvPr>
        </p:nvSpPr>
        <p:spPr>
          <a:xfrm>
            <a:off x="1792288" y="612775"/>
            <a:ext cx="5486400" cy="4114800"/>
          </a:xfrm>
          <a:prstGeom prst="rect">
            <a:avLst/>
          </a:prstGeom>
          <a:noFill/>
          <a:ln>
            <a:noFill/>
          </a:ln>
        </p:spPr>
        <p:txBody>
          <a:bodyPr spcFirstLastPara="1" wrap="square" lIns="91425" tIns="45700" rIns="91425" bIns="45700" anchor="t" anchorCtr="0">
            <a:noAutofit/>
          </a:bodyPr>
          <a:lstStyle>
            <a:lvl1pPr marR="0" lvl="0" algn="l" rtl="0">
              <a:spcBef>
                <a:spcPts val="640"/>
              </a:spcBef>
              <a:spcAft>
                <a:spcPts val="0"/>
              </a:spcAft>
              <a:buClr>
                <a:schemeClr val="dk1"/>
              </a:buClr>
              <a:buSzPts val="3200"/>
              <a:buFont typeface="Arial"/>
              <a:buNone/>
              <a:defRPr sz="3200" b="0" i="0" u="none" strike="noStrike" cap="none">
                <a:solidFill>
                  <a:schemeClr val="dk1"/>
                </a:solidFill>
                <a:latin typeface="Arial"/>
                <a:ea typeface="Arial"/>
                <a:cs typeface="Arial"/>
                <a:sym typeface="Arial"/>
              </a:defRPr>
            </a:lvl1pPr>
            <a:lvl2pPr marR="0" lvl="1" algn="l" rtl="0">
              <a:spcBef>
                <a:spcPts val="56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l" rtl="0">
              <a:spcBef>
                <a:spcPts val="48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3pPr>
            <a:lvl4pPr marR="0" lvl="3" algn="l"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4pPr>
            <a:lvl5pPr marR="0" lvl="4" algn="l"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5pPr>
            <a:lvl6pPr marR="0" lvl="5" algn="l"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6pPr>
            <a:lvl7pPr marR="0" lvl="6" algn="l"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7pPr>
            <a:lvl8pPr marR="0" lvl="7" algn="l"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8pPr>
            <a:lvl9pPr marR="0" lvl="8" algn="l"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9pPr>
          </a:lstStyle>
          <a:p>
            <a:endParaRPr/>
          </a:p>
        </p:txBody>
      </p:sp>
      <p:sp>
        <p:nvSpPr>
          <p:cNvPr id="60" name="Google Shape;60;p8"/>
          <p:cNvSpPr txBox="1">
            <a:spLocks noGrp="1"/>
          </p:cNvSpPr>
          <p:nvPr>
            <p:ph type="body" idx="1"/>
          </p:nvPr>
        </p:nvSpPr>
        <p:spPr>
          <a:xfrm>
            <a:off x="1792288" y="5367338"/>
            <a:ext cx="5486400" cy="804900"/>
          </a:xfrm>
          <a:prstGeom prst="rect">
            <a:avLst/>
          </a:prstGeom>
          <a:noFill/>
          <a:ln>
            <a:noFill/>
          </a:ln>
        </p:spPr>
        <p:txBody>
          <a:bodyPr spcFirstLastPara="1" wrap="square" lIns="91425" tIns="45700" rIns="91425" bIns="45700" anchor="t" anchorCtr="0">
            <a:noAutofit/>
          </a:bodyPr>
          <a:lstStyle>
            <a:lvl1pPr marL="457200" lvl="0" indent="-228600" algn="l" rtl="0">
              <a:spcBef>
                <a:spcPts val="280"/>
              </a:spcBef>
              <a:spcAft>
                <a:spcPts val="0"/>
              </a:spcAft>
              <a:buClr>
                <a:schemeClr val="dk1"/>
              </a:buClr>
              <a:buSzPts val="1400"/>
              <a:buFont typeface="Arial"/>
              <a:buNone/>
              <a:defRPr sz="1400"/>
            </a:lvl1pPr>
            <a:lvl2pPr marL="914400" lvl="1" indent="-228600" algn="l" rtl="0">
              <a:spcBef>
                <a:spcPts val="240"/>
              </a:spcBef>
              <a:spcAft>
                <a:spcPts val="0"/>
              </a:spcAft>
              <a:buClr>
                <a:schemeClr val="dk1"/>
              </a:buClr>
              <a:buSzPts val="1200"/>
              <a:buFont typeface="Arial"/>
              <a:buNone/>
              <a:defRPr sz="1200"/>
            </a:lvl2pPr>
            <a:lvl3pPr marL="1371600" lvl="2" indent="-228600" algn="l" rtl="0">
              <a:spcBef>
                <a:spcPts val="200"/>
              </a:spcBef>
              <a:spcAft>
                <a:spcPts val="0"/>
              </a:spcAft>
              <a:buClr>
                <a:schemeClr val="dk1"/>
              </a:buClr>
              <a:buSzPts val="1000"/>
              <a:buFont typeface="Arial"/>
              <a:buNone/>
              <a:defRPr sz="1000"/>
            </a:lvl3pPr>
            <a:lvl4pPr marL="1828800" lvl="3" indent="-228600" algn="l" rtl="0">
              <a:spcBef>
                <a:spcPts val="180"/>
              </a:spcBef>
              <a:spcAft>
                <a:spcPts val="0"/>
              </a:spcAft>
              <a:buClr>
                <a:schemeClr val="dk1"/>
              </a:buClr>
              <a:buSzPts val="900"/>
              <a:buFont typeface="Arial"/>
              <a:buNone/>
              <a:defRPr sz="900"/>
            </a:lvl4pPr>
            <a:lvl5pPr marL="2286000" lvl="4" indent="-228600" algn="l" rtl="0">
              <a:spcBef>
                <a:spcPts val="180"/>
              </a:spcBef>
              <a:spcAft>
                <a:spcPts val="0"/>
              </a:spcAft>
              <a:buClr>
                <a:schemeClr val="dk1"/>
              </a:buClr>
              <a:buSzPts val="900"/>
              <a:buFont typeface="Arial"/>
              <a:buNone/>
              <a:defRPr sz="900"/>
            </a:lvl5pPr>
            <a:lvl6pPr marL="2743200" lvl="5" indent="-228600" algn="l" rtl="0">
              <a:spcBef>
                <a:spcPts val="180"/>
              </a:spcBef>
              <a:spcAft>
                <a:spcPts val="0"/>
              </a:spcAft>
              <a:buClr>
                <a:schemeClr val="dk1"/>
              </a:buClr>
              <a:buSzPts val="900"/>
              <a:buFont typeface="Arial"/>
              <a:buNone/>
              <a:defRPr sz="900"/>
            </a:lvl6pPr>
            <a:lvl7pPr marL="3200400" lvl="6" indent="-228600" algn="l" rtl="0">
              <a:spcBef>
                <a:spcPts val="180"/>
              </a:spcBef>
              <a:spcAft>
                <a:spcPts val="0"/>
              </a:spcAft>
              <a:buClr>
                <a:schemeClr val="dk1"/>
              </a:buClr>
              <a:buSzPts val="900"/>
              <a:buFont typeface="Arial"/>
              <a:buNone/>
              <a:defRPr sz="900"/>
            </a:lvl7pPr>
            <a:lvl8pPr marL="3657600" lvl="7" indent="-228600" algn="l" rtl="0">
              <a:spcBef>
                <a:spcPts val="180"/>
              </a:spcBef>
              <a:spcAft>
                <a:spcPts val="0"/>
              </a:spcAft>
              <a:buClr>
                <a:schemeClr val="dk1"/>
              </a:buClr>
              <a:buSzPts val="900"/>
              <a:buFont typeface="Arial"/>
              <a:buNone/>
              <a:defRPr sz="900"/>
            </a:lvl8pPr>
            <a:lvl9pPr marL="4114800" lvl="8" indent="-228600" algn="l" rtl="0">
              <a:spcBef>
                <a:spcPts val="180"/>
              </a:spcBef>
              <a:spcAft>
                <a:spcPts val="0"/>
              </a:spcAft>
              <a:buClr>
                <a:schemeClr val="dk1"/>
              </a:buClr>
              <a:buSzPts val="900"/>
              <a:buFont typeface="Arial"/>
              <a:buNone/>
              <a:defRPr sz="900"/>
            </a:lvl9pPr>
          </a:lstStyle>
          <a:p>
            <a:endParaRPr/>
          </a:p>
        </p:txBody>
      </p:sp>
      <p:sp>
        <p:nvSpPr>
          <p:cNvPr id="61" name="Google Shape;61;p8"/>
          <p:cNvSpPr txBox="1">
            <a:spLocks noGrp="1"/>
          </p:cNvSpPr>
          <p:nvPr>
            <p:ph type="dt" idx="10"/>
          </p:nvPr>
        </p:nvSpPr>
        <p:spPr>
          <a:xfrm>
            <a:off x="457200" y="6245225"/>
            <a:ext cx="2133600" cy="476400"/>
          </a:xfrm>
          <a:prstGeom prst="rect">
            <a:avLst/>
          </a:prstGeom>
          <a:noFill/>
          <a:ln>
            <a:noFill/>
          </a:ln>
        </p:spPr>
        <p:txBody>
          <a:bodyPr spcFirstLastPara="1" wrap="square" lIns="91425" tIns="45700" rIns="91425" bIns="45700" anchor="t"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62" name="Google Shape;62;p8"/>
          <p:cNvSpPr txBox="1">
            <a:spLocks noGrp="1"/>
          </p:cNvSpPr>
          <p:nvPr>
            <p:ph type="ftr" idx="11"/>
          </p:nvPr>
        </p:nvSpPr>
        <p:spPr>
          <a:xfrm>
            <a:off x="3124200" y="6245225"/>
            <a:ext cx="2895600" cy="476400"/>
          </a:xfrm>
          <a:prstGeom prst="rect">
            <a:avLst/>
          </a:prstGeom>
          <a:noFill/>
          <a:ln>
            <a:noFill/>
          </a:ln>
        </p:spPr>
        <p:txBody>
          <a:bodyPr spcFirstLastPara="1" wrap="square" lIns="91425" tIns="45700" rIns="91425" bIns="45700" anchor="t"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63" name="Google Shape;63;p8"/>
          <p:cNvSpPr txBox="1">
            <a:spLocks noGrp="1"/>
          </p:cNvSpPr>
          <p:nvPr>
            <p:ph type="sldNum" idx="12"/>
          </p:nvPr>
        </p:nvSpPr>
        <p:spPr>
          <a:xfrm>
            <a:off x="6553200" y="6245225"/>
            <a:ext cx="2133600" cy="476400"/>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محتوى ذو تسمية توضيحية" type="objTx">
  <p:cSld name="OBJECT_WITH_CAPTION_TEXT">
    <p:spTree>
      <p:nvGrpSpPr>
        <p:cNvPr id="1" name="Shape 64"/>
        <p:cNvGrpSpPr/>
        <p:nvPr/>
      </p:nvGrpSpPr>
      <p:grpSpPr>
        <a:xfrm>
          <a:off x="0" y="0"/>
          <a:ext cx="0" cy="0"/>
          <a:chOff x="0" y="0"/>
          <a:chExt cx="0" cy="0"/>
        </a:xfrm>
      </p:grpSpPr>
      <p:sp>
        <p:nvSpPr>
          <p:cNvPr id="65" name="Google Shape;65;p9"/>
          <p:cNvSpPr txBox="1">
            <a:spLocks noGrp="1"/>
          </p:cNvSpPr>
          <p:nvPr>
            <p:ph type="title"/>
          </p:nvPr>
        </p:nvSpPr>
        <p:spPr>
          <a:xfrm>
            <a:off x="457200" y="273050"/>
            <a:ext cx="3008400" cy="1162200"/>
          </a:xfrm>
          <a:prstGeom prst="rect">
            <a:avLst/>
          </a:prstGeom>
          <a:noFill/>
          <a:ln>
            <a:noFill/>
          </a:ln>
        </p:spPr>
        <p:txBody>
          <a:bodyPr spcFirstLastPara="1" wrap="square" lIns="91425" tIns="45700" rIns="91425" bIns="45700" anchor="b" anchorCtr="0">
            <a:noAutofit/>
          </a:bodyPr>
          <a:lstStyle>
            <a:lvl1pPr lvl="0" algn="r" rtl="0">
              <a:spcBef>
                <a:spcPts val="0"/>
              </a:spcBef>
              <a:spcAft>
                <a:spcPts val="0"/>
              </a:spcAft>
              <a:buSzPts val="1400"/>
              <a:buNone/>
              <a:defRPr sz="2000" b="1"/>
            </a:lvl1pPr>
            <a:lvl2pPr lvl="1" algn="ctr" rtl="0">
              <a:spcBef>
                <a:spcPts val="0"/>
              </a:spcBef>
              <a:spcAft>
                <a:spcPts val="0"/>
              </a:spcAft>
              <a:buSzPts val="1400"/>
              <a:buNone/>
              <a:defRPr/>
            </a:lvl2pPr>
            <a:lvl3pPr lvl="2" algn="ctr" rtl="0">
              <a:spcBef>
                <a:spcPts val="0"/>
              </a:spcBef>
              <a:spcAft>
                <a:spcPts val="0"/>
              </a:spcAft>
              <a:buSzPts val="1400"/>
              <a:buNone/>
              <a:defRPr/>
            </a:lvl3pPr>
            <a:lvl4pPr lvl="3" algn="ctr" rtl="0">
              <a:spcBef>
                <a:spcPts val="0"/>
              </a:spcBef>
              <a:spcAft>
                <a:spcPts val="0"/>
              </a:spcAft>
              <a:buSzPts val="1400"/>
              <a:buNone/>
              <a:defRPr/>
            </a:lvl4pPr>
            <a:lvl5pPr lvl="4" algn="ctr" rtl="0">
              <a:spcBef>
                <a:spcPts val="0"/>
              </a:spcBef>
              <a:spcAft>
                <a:spcPts val="0"/>
              </a:spcAft>
              <a:buSzPts val="1400"/>
              <a:buNone/>
              <a:defRPr/>
            </a:lvl5pPr>
            <a:lvl6pPr lvl="5" algn="ctr" rtl="0">
              <a:spcBef>
                <a:spcPts val="0"/>
              </a:spcBef>
              <a:spcAft>
                <a:spcPts val="0"/>
              </a:spcAft>
              <a:buSzPts val="1400"/>
              <a:buNone/>
              <a:defRPr/>
            </a:lvl6pPr>
            <a:lvl7pPr lvl="6" algn="ctr" rtl="0">
              <a:spcBef>
                <a:spcPts val="0"/>
              </a:spcBef>
              <a:spcAft>
                <a:spcPts val="0"/>
              </a:spcAft>
              <a:buSzPts val="1400"/>
              <a:buNone/>
              <a:defRPr/>
            </a:lvl7pPr>
            <a:lvl8pPr lvl="7" algn="ctr" rtl="0">
              <a:spcBef>
                <a:spcPts val="0"/>
              </a:spcBef>
              <a:spcAft>
                <a:spcPts val="0"/>
              </a:spcAft>
              <a:buSzPts val="1400"/>
              <a:buNone/>
              <a:defRPr/>
            </a:lvl8pPr>
            <a:lvl9pPr lvl="8" algn="ctr" rtl="0">
              <a:spcBef>
                <a:spcPts val="0"/>
              </a:spcBef>
              <a:spcAft>
                <a:spcPts val="0"/>
              </a:spcAft>
              <a:buSzPts val="1400"/>
              <a:buNone/>
              <a:defRPr/>
            </a:lvl9pPr>
          </a:lstStyle>
          <a:p>
            <a:endParaRPr/>
          </a:p>
        </p:txBody>
      </p:sp>
      <p:sp>
        <p:nvSpPr>
          <p:cNvPr id="66" name="Google Shape;66;p9"/>
          <p:cNvSpPr txBox="1">
            <a:spLocks noGrp="1"/>
          </p:cNvSpPr>
          <p:nvPr>
            <p:ph type="body" idx="1"/>
          </p:nvPr>
        </p:nvSpPr>
        <p:spPr>
          <a:xfrm>
            <a:off x="3575050" y="273050"/>
            <a:ext cx="5111700" cy="5853000"/>
          </a:xfrm>
          <a:prstGeom prst="rect">
            <a:avLst/>
          </a:prstGeom>
          <a:noFill/>
          <a:ln>
            <a:noFill/>
          </a:ln>
        </p:spPr>
        <p:txBody>
          <a:bodyPr spcFirstLastPara="1" wrap="square" lIns="91425" tIns="45700" rIns="91425" bIns="45700" anchor="t" anchorCtr="0">
            <a:noAutofit/>
          </a:bodyPr>
          <a:lstStyle>
            <a:lvl1pPr marL="457200" lvl="0" indent="-431800" algn="l" rtl="0">
              <a:spcBef>
                <a:spcPts val="640"/>
              </a:spcBef>
              <a:spcAft>
                <a:spcPts val="0"/>
              </a:spcAft>
              <a:buClr>
                <a:schemeClr val="dk1"/>
              </a:buClr>
              <a:buSzPts val="3200"/>
              <a:buFont typeface="Arial"/>
              <a:buChar char="•"/>
              <a:defRPr sz="3200"/>
            </a:lvl1pPr>
            <a:lvl2pPr marL="914400" lvl="1" indent="-406400" algn="l" rtl="0">
              <a:spcBef>
                <a:spcPts val="560"/>
              </a:spcBef>
              <a:spcAft>
                <a:spcPts val="0"/>
              </a:spcAft>
              <a:buClr>
                <a:schemeClr val="dk1"/>
              </a:buClr>
              <a:buSzPts val="2800"/>
              <a:buFont typeface="Arial"/>
              <a:buChar char="–"/>
              <a:defRPr sz="2800"/>
            </a:lvl2pPr>
            <a:lvl3pPr marL="1371600" lvl="2" indent="-381000" algn="l" rtl="0">
              <a:spcBef>
                <a:spcPts val="480"/>
              </a:spcBef>
              <a:spcAft>
                <a:spcPts val="0"/>
              </a:spcAft>
              <a:buClr>
                <a:schemeClr val="dk1"/>
              </a:buClr>
              <a:buSzPts val="2400"/>
              <a:buFont typeface="Arial"/>
              <a:buChar char="•"/>
              <a:defRPr sz="2400"/>
            </a:lvl3pPr>
            <a:lvl4pPr marL="1828800" lvl="3" indent="-355600" algn="l" rtl="0">
              <a:spcBef>
                <a:spcPts val="400"/>
              </a:spcBef>
              <a:spcAft>
                <a:spcPts val="0"/>
              </a:spcAft>
              <a:buClr>
                <a:schemeClr val="dk1"/>
              </a:buClr>
              <a:buSzPts val="2000"/>
              <a:buFont typeface="Arial"/>
              <a:buChar char="–"/>
              <a:defRPr sz="2000"/>
            </a:lvl4pPr>
            <a:lvl5pPr marL="2286000" lvl="4" indent="-355600" algn="l" rtl="0">
              <a:spcBef>
                <a:spcPts val="400"/>
              </a:spcBef>
              <a:spcAft>
                <a:spcPts val="0"/>
              </a:spcAft>
              <a:buClr>
                <a:schemeClr val="dk1"/>
              </a:buClr>
              <a:buSzPts val="2000"/>
              <a:buFont typeface="Arial"/>
              <a:buChar char="»"/>
              <a:defRPr sz="2000"/>
            </a:lvl5pPr>
            <a:lvl6pPr marL="2743200" lvl="5" indent="-355600" algn="l" rtl="0">
              <a:spcBef>
                <a:spcPts val="400"/>
              </a:spcBef>
              <a:spcAft>
                <a:spcPts val="0"/>
              </a:spcAft>
              <a:buClr>
                <a:schemeClr val="dk1"/>
              </a:buClr>
              <a:buSzPts val="2000"/>
              <a:buFont typeface="Arial"/>
              <a:buChar char="»"/>
              <a:defRPr sz="2000"/>
            </a:lvl6pPr>
            <a:lvl7pPr marL="3200400" lvl="6" indent="-355600" algn="l" rtl="0">
              <a:spcBef>
                <a:spcPts val="400"/>
              </a:spcBef>
              <a:spcAft>
                <a:spcPts val="0"/>
              </a:spcAft>
              <a:buClr>
                <a:schemeClr val="dk1"/>
              </a:buClr>
              <a:buSzPts val="2000"/>
              <a:buFont typeface="Arial"/>
              <a:buChar char="»"/>
              <a:defRPr sz="2000"/>
            </a:lvl7pPr>
            <a:lvl8pPr marL="3657600" lvl="7" indent="-355600" algn="l" rtl="0">
              <a:spcBef>
                <a:spcPts val="400"/>
              </a:spcBef>
              <a:spcAft>
                <a:spcPts val="0"/>
              </a:spcAft>
              <a:buClr>
                <a:schemeClr val="dk1"/>
              </a:buClr>
              <a:buSzPts val="2000"/>
              <a:buFont typeface="Arial"/>
              <a:buChar char="»"/>
              <a:defRPr sz="2000"/>
            </a:lvl8pPr>
            <a:lvl9pPr marL="4114800" lvl="8" indent="-355600" algn="l" rtl="0">
              <a:spcBef>
                <a:spcPts val="400"/>
              </a:spcBef>
              <a:spcAft>
                <a:spcPts val="0"/>
              </a:spcAft>
              <a:buClr>
                <a:schemeClr val="dk1"/>
              </a:buClr>
              <a:buSzPts val="2000"/>
              <a:buFont typeface="Arial"/>
              <a:buChar char="»"/>
              <a:defRPr sz="2000"/>
            </a:lvl9pPr>
          </a:lstStyle>
          <a:p>
            <a:endParaRPr/>
          </a:p>
        </p:txBody>
      </p:sp>
      <p:sp>
        <p:nvSpPr>
          <p:cNvPr id="67" name="Google Shape;67;p9"/>
          <p:cNvSpPr txBox="1">
            <a:spLocks noGrp="1"/>
          </p:cNvSpPr>
          <p:nvPr>
            <p:ph type="body" idx="2"/>
          </p:nvPr>
        </p:nvSpPr>
        <p:spPr>
          <a:xfrm>
            <a:off x="457200" y="1435100"/>
            <a:ext cx="3008400" cy="4691100"/>
          </a:xfrm>
          <a:prstGeom prst="rect">
            <a:avLst/>
          </a:prstGeom>
          <a:noFill/>
          <a:ln>
            <a:noFill/>
          </a:ln>
        </p:spPr>
        <p:txBody>
          <a:bodyPr spcFirstLastPara="1" wrap="square" lIns="91425" tIns="45700" rIns="91425" bIns="45700" anchor="t" anchorCtr="0">
            <a:noAutofit/>
          </a:bodyPr>
          <a:lstStyle>
            <a:lvl1pPr marL="457200" lvl="0" indent="-228600" algn="l" rtl="0">
              <a:spcBef>
                <a:spcPts val="280"/>
              </a:spcBef>
              <a:spcAft>
                <a:spcPts val="0"/>
              </a:spcAft>
              <a:buClr>
                <a:schemeClr val="dk1"/>
              </a:buClr>
              <a:buSzPts val="1400"/>
              <a:buFont typeface="Arial"/>
              <a:buNone/>
              <a:defRPr sz="1400"/>
            </a:lvl1pPr>
            <a:lvl2pPr marL="914400" lvl="1" indent="-228600" algn="l" rtl="0">
              <a:spcBef>
                <a:spcPts val="240"/>
              </a:spcBef>
              <a:spcAft>
                <a:spcPts val="0"/>
              </a:spcAft>
              <a:buClr>
                <a:schemeClr val="dk1"/>
              </a:buClr>
              <a:buSzPts val="1200"/>
              <a:buFont typeface="Arial"/>
              <a:buNone/>
              <a:defRPr sz="1200"/>
            </a:lvl2pPr>
            <a:lvl3pPr marL="1371600" lvl="2" indent="-228600" algn="l" rtl="0">
              <a:spcBef>
                <a:spcPts val="200"/>
              </a:spcBef>
              <a:spcAft>
                <a:spcPts val="0"/>
              </a:spcAft>
              <a:buClr>
                <a:schemeClr val="dk1"/>
              </a:buClr>
              <a:buSzPts val="1000"/>
              <a:buFont typeface="Arial"/>
              <a:buNone/>
              <a:defRPr sz="1000"/>
            </a:lvl3pPr>
            <a:lvl4pPr marL="1828800" lvl="3" indent="-228600" algn="l" rtl="0">
              <a:spcBef>
                <a:spcPts val="180"/>
              </a:spcBef>
              <a:spcAft>
                <a:spcPts val="0"/>
              </a:spcAft>
              <a:buClr>
                <a:schemeClr val="dk1"/>
              </a:buClr>
              <a:buSzPts val="900"/>
              <a:buFont typeface="Arial"/>
              <a:buNone/>
              <a:defRPr sz="900"/>
            </a:lvl4pPr>
            <a:lvl5pPr marL="2286000" lvl="4" indent="-228600" algn="l" rtl="0">
              <a:spcBef>
                <a:spcPts val="180"/>
              </a:spcBef>
              <a:spcAft>
                <a:spcPts val="0"/>
              </a:spcAft>
              <a:buClr>
                <a:schemeClr val="dk1"/>
              </a:buClr>
              <a:buSzPts val="900"/>
              <a:buFont typeface="Arial"/>
              <a:buNone/>
              <a:defRPr sz="900"/>
            </a:lvl5pPr>
            <a:lvl6pPr marL="2743200" lvl="5" indent="-228600" algn="l" rtl="0">
              <a:spcBef>
                <a:spcPts val="180"/>
              </a:spcBef>
              <a:spcAft>
                <a:spcPts val="0"/>
              </a:spcAft>
              <a:buClr>
                <a:schemeClr val="dk1"/>
              </a:buClr>
              <a:buSzPts val="900"/>
              <a:buFont typeface="Arial"/>
              <a:buNone/>
              <a:defRPr sz="900"/>
            </a:lvl6pPr>
            <a:lvl7pPr marL="3200400" lvl="6" indent="-228600" algn="l" rtl="0">
              <a:spcBef>
                <a:spcPts val="180"/>
              </a:spcBef>
              <a:spcAft>
                <a:spcPts val="0"/>
              </a:spcAft>
              <a:buClr>
                <a:schemeClr val="dk1"/>
              </a:buClr>
              <a:buSzPts val="900"/>
              <a:buFont typeface="Arial"/>
              <a:buNone/>
              <a:defRPr sz="900"/>
            </a:lvl7pPr>
            <a:lvl8pPr marL="3657600" lvl="7" indent="-228600" algn="l" rtl="0">
              <a:spcBef>
                <a:spcPts val="180"/>
              </a:spcBef>
              <a:spcAft>
                <a:spcPts val="0"/>
              </a:spcAft>
              <a:buClr>
                <a:schemeClr val="dk1"/>
              </a:buClr>
              <a:buSzPts val="900"/>
              <a:buFont typeface="Arial"/>
              <a:buNone/>
              <a:defRPr sz="900"/>
            </a:lvl8pPr>
            <a:lvl9pPr marL="4114800" lvl="8" indent="-228600" algn="l" rtl="0">
              <a:spcBef>
                <a:spcPts val="180"/>
              </a:spcBef>
              <a:spcAft>
                <a:spcPts val="0"/>
              </a:spcAft>
              <a:buClr>
                <a:schemeClr val="dk1"/>
              </a:buClr>
              <a:buSzPts val="900"/>
              <a:buFont typeface="Arial"/>
              <a:buNone/>
              <a:defRPr sz="900"/>
            </a:lvl9pPr>
          </a:lstStyle>
          <a:p>
            <a:endParaRPr/>
          </a:p>
        </p:txBody>
      </p:sp>
      <p:sp>
        <p:nvSpPr>
          <p:cNvPr id="68" name="Google Shape;68;p9"/>
          <p:cNvSpPr txBox="1">
            <a:spLocks noGrp="1"/>
          </p:cNvSpPr>
          <p:nvPr>
            <p:ph type="dt" idx="10"/>
          </p:nvPr>
        </p:nvSpPr>
        <p:spPr>
          <a:xfrm>
            <a:off x="457200" y="6245225"/>
            <a:ext cx="2133600" cy="476400"/>
          </a:xfrm>
          <a:prstGeom prst="rect">
            <a:avLst/>
          </a:prstGeom>
          <a:noFill/>
          <a:ln>
            <a:noFill/>
          </a:ln>
        </p:spPr>
        <p:txBody>
          <a:bodyPr spcFirstLastPara="1" wrap="square" lIns="91425" tIns="45700" rIns="91425" bIns="45700" anchor="t"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69" name="Google Shape;69;p9"/>
          <p:cNvSpPr txBox="1">
            <a:spLocks noGrp="1"/>
          </p:cNvSpPr>
          <p:nvPr>
            <p:ph type="ftr" idx="11"/>
          </p:nvPr>
        </p:nvSpPr>
        <p:spPr>
          <a:xfrm>
            <a:off x="3124200" y="6245225"/>
            <a:ext cx="2895600" cy="476400"/>
          </a:xfrm>
          <a:prstGeom prst="rect">
            <a:avLst/>
          </a:prstGeom>
          <a:noFill/>
          <a:ln>
            <a:noFill/>
          </a:ln>
        </p:spPr>
        <p:txBody>
          <a:bodyPr spcFirstLastPara="1" wrap="square" lIns="91425" tIns="45700" rIns="91425" bIns="45700" anchor="t"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70" name="Google Shape;70;p9"/>
          <p:cNvSpPr txBox="1">
            <a:spLocks noGrp="1"/>
          </p:cNvSpPr>
          <p:nvPr>
            <p:ph type="sldNum" idx="12"/>
          </p:nvPr>
        </p:nvSpPr>
        <p:spPr>
          <a:xfrm>
            <a:off x="6553200" y="6245225"/>
            <a:ext cx="2133600" cy="476400"/>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فارغ" type="blank">
  <p:cSld name="BLANK">
    <p:spTree>
      <p:nvGrpSpPr>
        <p:cNvPr id="1" name="Shape 71"/>
        <p:cNvGrpSpPr/>
        <p:nvPr/>
      </p:nvGrpSpPr>
      <p:grpSpPr>
        <a:xfrm>
          <a:off x="0" y="0"/>
          <a:ext cx="0" cy="0"/>
          <a:chOff x="0" y="0"/>
          <a:chExt cx="0" cy="0"/>
        </a:xfrm>
      </p:grpSpPr>
      <p:sp>
        <p:nvSpPr>
          <p:cNvPr id="72" name="Google Shape;72;p10"/>
          <p:cNvSpPr txBox="1">
            <a:spLocks noGrp="1"/>
          </p:cNvSpPr>
          <p:nvPr>
            <p:ph type="dt" idx="10"/>
          </p:nvPr>
        </p:nvSpPr>
        <p:spPr>
          <a:xfrm>
            <a:off x="457200" y="6245225"/>
            <a:ext cx="2133600" cy="476400"/>
          </a:xfrm>
          <a:prstGeom prst="rect">
            <a:avLst/>
          </a:prstGeom>
          <a:noFill/>
          <a:ln>
            <a:noFill/>
          </a:ln>
        </p:spPr>
        <p:txBody>
          <a:bodyPr spcFirstLastPara="1" wrap="square" lIns="91425" tIns="45700" rIns="91425" bIns="45700" anchor="t"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73" name="Google Shape;73;p10"/>
          <p:cNvSpPr txBox="1">
            <a:spLocks noGrp="1"/>
          </p:cNvSpPr>
          <p:nvPr>
            <p:ph type="ftr" idx="11"/>
          </p:nvPr>
        </p:nvSpPr>
        <p:spPr>
          <a:xfrm>
            <a:off x="3124200" y="6245225"/>
            <a:ext cx="2895600" cy="476400"/>
          </a:xfrm>
          <a:prstGeom prst="rect">
            <a:avLst/>
          </a:prstGeom>
          <a:noFill/>
          <a:ln>
            <a:noFill/>
          </a:ln>
        </p:spPr>
        <p:txBody>
          <a:bodyPr spcFirstLastPara="1" wrap="square" lIns="91425" tIns="45700" rIns="91425" bIns="45700" anchor="t"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74" name="Google Shape;74;p10"/>
          <p:cNvSpPr txBox="1">
            <a:spLocks noGrp="1"/>
          </p:cNvSpPr>
          <p:nvPr>
            <p:ph type="sldNum" idx="12"/>
          </p:nvPr>
        </p:nvSpPr>
        <p:spPr>
          <a:xfrm>
            <a:off x="6553200" y="6245225"/>
            <a:ext cx="2133600" cy="476400"/>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عنوان فقط" type="titleOnly">
  <p:cSld name="TITLE_ONLY">
    <p:spTree>
      <p:nvGrpSpPr>
        <p:cNvPr id="1" name="Shape 75"/>
        <p:cNvGrpSpPr/>
        <p:nvPr/>
      </p:nvGrpSpPr>
      <p:grpSpPr>
        <a:xfrm>
          <a:off x="0" y="0"/>
          <a:ext cx="0" cy="0"/>
          <a:chOff x="0" y="0"/>
          <a:chExt cx="0" cy="0"/>
        </a:xfrm>
      </p:grpSpPr>
      <p:sp>
        <p:nvSpPr>
          <p:cNvPr id="76" name="Google Shape;76;p11"/>
          <p:cNvSpPr txBox="1">
            <a:spLocks noGrp="1"/>
          </p:cNvSpPr>
          <p:nvPr>
            <p:ph type="title"/>
          </p:nvPr>
        </p:nvSpPr>
        <p:spPr>
          <a:xfrm>
            <a:off x="457200" y="274637"/>
            <a:ext cx="8229600" cy="1143000"/>
          </a:xfrm>
          <a:prstGeom prst="rect">
            <a:avLst/>
          </a:prstGeom>
          <a:noFill/>
          <a:ln>
            <a:noFill/>
          </a:ln>
        </p:spPr>
        <p:txBody>
          <a:bodyPr spcFirstLastPara="1" wrap="square" lIns="91425" tIns="45700" rIns="91425" bIns="45700" anchor="ctr" anchorCtr="0">
            <a:noAutofit/>
          </a:bodyPr>
          <a:lstStyle>
            <a:lvl1pPr lvl="0" algn="ctr" rtl="0">
              <a:spcBef>
                <a:spcPts val="0"/>
              </a:spcBef>
              <a:spcAft>
                <a:spcPts val="0"/>
              </a:spcAft>
              <a:buSzPts val="1400"/>
              <a:buNone/>
              <a:defRPr/>
            </a:lvl1pPr>
            <a:lvl2pPr lvl="1" algn="ctr" rtl="0">
              <a:spcBef>
                <a:spcPts val="0"/>
              </a:spcBef>
              <a:spcAft>
                <a:spcPts val="0"/>
              </a:spcAft>
              <a:buSzPts val="1400"/>
              <a:buNone/>
              <a:defRPr/>
            </a:lvl2pPr>
            <a:lvl3pPr lvl="2" algn="ctr" rtl="0">
              <a:spcBef>
                <a:spcPts val="0"/>
              </a:spcBef>
              <a:spcAft>
                <a:spcPts val="0"/>
              </a:spcAft>
              <a:buSzPts val="1400"/>
              <a:buNone/>
              <a:defRPr/>
            </a:lvl3pPr>
            <a:lvl4pPr lvl="3" algn="ctr" rtl="0">
              <a:spcBef>
                <a:spcPts val="0"/>
              </a:spcBef>
              <a:spcAft>
                <a:spcPts val="0"/>
              </a:spcAft>
              <a:buSzPts val="1400"/>
              <a:buNone/>
              <a:defRPr/>
            </a:lvl4pPr>
            <a:lvl5pPr lvl="4" algn="ctr" rtl="0">
              <a:spcBef>
                <a:spcPts val="0"/>
              </a:spcBef>
              <a:spcAft>
                <a:spcPts val="0"/>
              </a:spcAft>
              <a:buSzPts val="1400"/>
              <a:buNone/>
              <a:defRPr/>
            </a:lvl5pPr>
            <a:lvl6pPr lvl="5" algn="ctr" rtl="0">
              <a:spcBef>
                <a:spcPts val="0"/>
              </a:spcBef>
              <a:spcAft>
                <a:spcPts val="0"/>
              </a:spcAft>
              <a:buSzPts val="1400"/>
              <a:buNone/>
              <a:defRPr/>
            </a:lvl6pPr>
            <a:lvl7pPr lvl="6" algn="ctr" rtl="0">
              <a:spcBef>
                <a:spcPts val="0"/>
              </a:spcBef>
              <a:spcAft>
                <a:spcPts val="0"/>
              </a:spcAft>
              <a:buSzPts val="1400"/>
              <a:buNone/>
              <a:defRPr/>
            </a:lvl7pPr>
            <a:lvl8pPr lvl="7" algn="ctr" rtl="0">
              <a:spcBef>
                <a:spcPts val="0"/>
              </a:spcBef>
              <a:spcAft>
                <a:spcPts val="0"/>
              </a:spcAft>
              <a:buSzPts val="1400"/>
              <a:buNone/>
              <a:defRPr/>
            </a:lvl8pPr>
            <a:lvl9pPr lvl="8" algn="ctr" rtl="0">
              <a:spcBef>
                <a:spcPts val="0"/>
              </a:spcBef>
              <a:spcAft>
                <a:spcPts val="0"/>
              </a:spcAft>
              <a:buSzPts val="1400"/>
              <a:buNone/>
              <a:defRPr/>
            </a:lvl9pPr>
          </a:lstStyle>
          <a:p>
            <a:endParaRPr/>
          </a:p>
        </p:txBody>
      </p:sp>
      <p:sp>
        <p:nvSpPr>
          <p:cNvPr id="77" name="Google Shape;77;p11"/>
          <p:cNvSpPr txBox="1">
            <a:spLocks noGrp="1"/>
          </p:cNvSpPr>
          <p:nvPr>
            <p:ph type="dt" idx="10"/>
          </p:nvPr>
        </p:nvSpPr>
        <p:spPr>
          <a:xfrm>
            <a:off x="457200" y="6245225"/>
            <a:ext cx="2133600" cy="476400"/>
          </a:xfrm>
          <a:prstGeom prst="rect">
            <a:avLst/>
          </a:prstGeom>
          <a:noFill/>
          <a:ln>
            <a:noFill/>
          </a:ln>
        </p:spPr>
        <p:txBody>
          <a:bodyPr spcFirstLastPara="1" wrap="square" lIns="91425" tIns="45700" rIns="91425" bIns="45700" anchor="t"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78" name="Google Shape;78;p11"/>
          <p:cNvSpPr txBox="1">
            <a:spLocks noGrp="1"/>
          </p:cNvSpPr>
          <p:nvPr>
            <p:ph type="ftr" idx="11"/>
          </p:nvPr>
        </p:nvSpPr>
        <p:spPr>
          <a:xfrm>
            <a:off x="3124200" y="6245225"/>
            <a:ext cx="2895600" cy="476400"/>
          </a:xfrm>
          <a:prstGeom prst="rect">
            <a:avLst/>
          </a:prstGeom>
          <a:noFill/>
          <a:ln>
            <a:noFill/>
          </a:ln>
        </p:spPr>
        <p:txBody>
          <a:bodyPr spcFirstLastPara="1" wrap="square" lIns="91425" tIns="45700" rIns="91425" bIns="45700" anchor="t"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79" name="Google Shape;79;p11"/>
          <p:cNvSpPr txBox="1">
            <a:spLocks noGrp="1"/>
          </p:cNvSpPr>
          <p:nvPr>
            <p:ph type="sldNum" idx="12"/>
          </p:nvPr>
        </p:nvSpPr>
        <p:spPr>
          <a:xfrm>
            <a:off x="6553200" y="6245225"/>
            <a:ext cx="2133600" cy="476400"/>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مقارنة" type="twoTxTwoObj">
  <p:cSld name="TWO_OBJECTS_WITH_TEXT">
    <p:spTree>
      <p:nvGrpSpPr>
        <p:cNvPr id="1" name="Shape 80"/>
        <p:cNvGrpSpPr/>
        <p:nvPr/>
      </p:nvGrpSpPr>
      <p:grpSpPr>
        <a:xfrm>
          <a:off x="0" y="0"/>
          <a:ext cx="0" cy="0"/>
          <a:chOff x="0" y="0"/>
          <a:chExt cx="0" cy="0"/>
        </a:xfrm>
      </p:grpSpPr>
      <p:sp>
        <p:nvSpPr>
          <p:cNvPr id="81" name="Google Shape;81;p12"/>
          <p:cNvSpPr txBox="1">
            <a:spLocks noGrp="1"/>
          </p:cNvSpPr>
          <p:nvPr>
            <p:ph type="title"/>
          </p:nvPr>
        </p:nvSpPr>
        <p:spPr>
          <a:xfrm>
            <a:off x="457200" y="274637"/>
            <a:ext cx="8229600" cy="1143000"/>
          </a:xfrm>
          <a:prstGeom prst="rect">
            <a:avLst/>
          </a:prstGeom>
          <a:noFill/>
          <a:ln>
            <a:noFill/>
          </a:ln>
        </p:spPr>
        <p:txBody>
          <a:bodyPr spcFirstLastPara="1" wrap="square" lIns="91425" tIns="45700" rIns="91425" bIns="45700" anchor="ctr" anchorCtr="0">
            <a:noAutofit/>
          </a:bodyPr>
          <a:lstStyle>
            <a:lvl1pPr lvl="0" algn="ctr" rtl="0">
              <a:spcBef>
                <a:spcPts val="0"/>
              </a:spcBef>
              <a:spcAft>
                <a:spcPts val="0"/>
              </a:spcAft>
              <a:buSzPts val="1400"/>
              <a:buNone/>
              <a:defRPr/>
            </a:lvl1pPr>
            <a:lvl2pPr lvl="1" algn="ctr" rtl="0">
              <a:spcBef>
                <a:spcPts val="0"/>
              </a:spcBef>
              <a:spcAft>
                <a:spcPts val="0"/>
              </a:spcAft>
              <a:buSzPts val="1400"/>
              <a:buNone/>
              <a:defRPr/>
            </a:lvl2pPr>
            <a:lvl3pPr lvl="2" algn="ctr" rtl="0">
              <a:spcBef>
                <a:spcPts val="0"/>
              </a:spcBef>
              <a:spcAft>
                <a:spcPts val="0"/>
              </a:spcAft>
              <a:buSzPts val="1400"/>
              <a:buNone/>
              <a:defRPr/>
            </a:lvl3pPr>
            <a:lvl4pPr lvl="3" algn="ctr" rtl="0">
              <a:spcBef>
                <a:spcPts val="0"/>
              </a:spcBef>
              <a:spcAft>
                <a:spcPts val="0"/>
              </a:spcAft>
              <a:buSzPts val="1400"/>
              <a:buNone/>
              <a:defRPr/>
            </a:lvl4pPr>
            <a:lvl5pPr lvl="4" algn="ctr" rtl="0">
              <a:spcBef>
                <a:spcPts val="0"/>
              </a:spcBef>
              <a:spcAft>
                <a:spcPts val="0"/>
              </a:spcAft>
              <a:buSzPts val="1400"/>
              <a:buNone/>
              <a:defRPr/>
            </a:lvl5pPr>
            <a:lvl6pPr lvl="5" algn="ctr" rtl="0">
              <a:spcBef>
                <a:spcPts val="0"/>
              </a:spcBef>
              <a:spcAft>
                <a:spcPts val="0"/>
              </a:spcAft>
              <a:buSzPts val="1400"/>
              <a:buNone/>
              <a:defRPr/>
            </a:lvl6pPr>
            <a:lvl7pPr lvl="6" algn="ctr" rtl="0">
              <a:spcBef>
                <a:spcPts val="0"/>
              </a:spcBef>
              <a:spcAft>
                <a:spcPts val="0"/>
              </a:spcAft>
              <a:buSzPts val="1400"/>
              <a:buNone/>
              <a:defRPr/>
            </a:lvl7pPr>
            <a:lvl8pPr lvl="7" algn="ctr" rtl="0">
              <a:spcBef>
                <a:spcPts val="0"/>
              </a:spcBef>
              <a:spcAft>
                <a:spcPts val="0"/>
              </a:spcAft>
              <a:buSzPts val="1400"/>
              <a:buNone/>
              <a:defRPr/>
            </a:lvl8pPr>
            <a:lvl9pPr lvl="8" algn="ctr" rtl="0">
              <a:spcBef>
                <a:spcPts val="0"/>
              </a:spcBef>
              <a:spcAft>
                <a:spcPts val="0"/>
              </a:spcAft>
              <a:buSzPts val="1400"/>
              <a:buNone/>
              <a:defRPr/>
            </a:lvl9pPr>
          </a:lstStyle>
          <a:p>
            <a:endParaRPr/>
          </a:p>
        </p:txBody>
      </p:sp>
      <p:sp>
        <p:nvSpPr>
          <p:cNvPr id="82" name="Google Shape;82;p12"/>
          <p:cNvSpPr txBox="1">
            <a:spLocks noGrp="1"/>
          </p:cNvSpPr>
          <p:nvPr>
            <p:ph type="body" idx="1"/>
          </p:nvPr>
        </p:nvSpPr>
        <p:spPr>
          <a:xfrm>
            <a:off x="457200" y="1535113"/>
            <a:ext cx="4040100" cy="639900"/>
          </a:xfrm>
          <a:prstGeom prst="rect">
            <a:avLst/>
          </a:prstGeom>
          <a:noFill/>
          <a:ln>
            <a:noFill/>
          </a:ln>
        </p:spPr>
        <p:txBody>
          <a:bodyPr spcFirstLastPara="1" wrap="square" lIns="91425" tIns="45700" rIns="91425" bIns="45700" anchor="b" anchorCtr="0">
            <a:noAutofit/>
          </a:bodyPr>
          <a:lstStyle>
            <a:lvl1pPr marL="457200" lvl="0" indent="-228600" algn="l" rtl="0">
              <a:spcBef>
                <a:spcPts val="480"/>
              </a:spcBef>
              <a:spcAft>
                <a:spcPts val="0"/>
              </a:spcAft>
              <a:buClr>
                <a:schemeClr val="dk1"/>
              </a:buClr>
              <a:buSzPts val="2400"/>
              <a:buFont typeface="Arial"/>
              <a:buNone/>
              <a:defRPr sz="2400" b="1"/>
            </a:lvl1pPr>
            <a:lvl2pPr marL="914400" lvl="1" indent="-228600" algn="l" rtl="0">
              <a:spcBef>
                <a:spcPts val="400"/>
              </a:spcBef>
              <a:spcAft>
                <a:spcPts val="0"/>
              </a:spcAft>
              <a:buClr>
                <a:schemeClr val="dk1"/>
              </a:buClr>
              <a:buSzPts val="2000"/>
              <a:buFont typeface="Arial"/>
              <a:buNone/>
              <a:defRPr sz="2000" b="1"/>
            </a:lvl2pPr>
            <a:lvl3pPr marL="1371600" lvl="2" indent="-228600" algn="l" rtl="0">
              <a:spcBef>
                <a:spcPts val="360"/>
              </a:spcBef>
              <a:spcAft>
                <a:spcPts val="0"/>
              </a:spcAft>
              <a:buClr>
                <a:schemeClr val="dk1"/>
              </a:buClr>
              <a:buSzPts val="1800"/>
              <a:buFont typeface="Arial"/>
              <a:buNone/>
              <a:defRPr sz="1800" b="1"/>
            </a:lvl3pPr>
            <a:lvl4pPr marL="1828800" lvl="3" indent="-228600" algn="l" rtl="0">
              <a:spcBef>
                <a:spcPts val="320"/>
              </a:spcBef>
              <a:spcAft>
                <a:spcPts val="0"/>
              </a:spcAft>
              <a:buClr>
                <a:schemeClr val="dk1"/>
              </a:buClr>
              <a:buSzPts val="1600"/>
              <a:buFont typeface="Arial"/>
              <a:buNone/>
              <a:defRPr sz="1600" b="1"/>
            </a:lvl4pPr>
            <a:lvl5pPr marL="2286000" lvl="4" indent="-228600" algn="l" rtl="0">
              <a:spcBef>
                <a:spcPts val="320"/>
              </a:spcBef>
              <a:spcAft>
                <a:spcPts val="0"/>
              </a:spcAft>
              <a:buClr>
                <a:schemeClr val="dk1"/>
              </a:buClr>
              <a:buSzPts val="1600"/>
              <a:buFont typeface="Arial"/>
              <a:buNone/>
              <a:defRPr sz="1600" b="1"/>
            </a:lvl5pPr>
            <a:lvl6pPr marL="2743200" lvl="5" indent="-228600" algn="l" rtl="0">
              <a:spcBef>
                <a:spcPts val="320"/>
              </a:spcBef>
              <a:spcAft>
                <a:spcPts val="0"/>
              </a:spcAft>
              <a:buClr>
                <a:schemeClr val="dk1"/>
              </a:buClr>
              <a:buSzPts val="1600"/>
              <a:buFont typeface="Arial"/>
              <a:buNone/>
              <a:defRPr sz="1600" b="1"/>
            </a:lvl6pPr>
            <a:lvl7pPr marL="3200400" lvl="6" indent="-228600" algn="l" rtl="0">
              <a:spcBef>
                <a:spcPts val="320"/>
              </a:spcBef>
              <a:spcAft>
                <a:spcPts val="0"/>
              </a:spcAft>
              <a:buClr>
                <a:schemeClr val="dk1"/>
              </a:buClr>
              <a:buSzPts val="1600"/>
              <a:buFont typeface="Arial"/>
              <a:buNone/>
              <a:defRPr sz="1600" b="1"/>
            </a:lvl7pPr>
            <a:lvl8pPr marL="3657600" lvl="7" indent="-228600" algn="l" rtl="0">
              <a:spcBef>
                <a:spcPts val="320"/>
              </a:spcBef>
              <a:spcAft>
                <a:spcPts val="0"/>
              </a:spcAft>
              <a:buClr>
                <a:schemeClr val="dk1"/>
              </a:buClr>
              <a:buSzPts val="1600"/>
              <a:buFont typeface="Arial"/>
              <a:buNone/>
              <a:defRPr sz="1600" b="1"/>
            </a:lvl8pPr>
            <a:lvl9pPr marL="4114800" lvl="8" indent="-228600" algn="l" rtl="0">
              <a:spcBef>
                <a:spcPts val="320"/>
              </a:spcBef>
              <a:spcAft>
                <a:spcPts val="0"/>
              </a:spcAft>
              <a:buClr>
                <a:schemeClr val="dk1"/>
              </a:buClr>
              <a:buSzPts val="1600"/>
              <a:buFont typeface="Arial"/>
              <a:buNone/>
              <a:defRPr sz="1600" b="1"/>
            </a:lvl9pPr>
          </a:lstStyle>
          <a:p>
            <a:endParaRPr/>
          </a:p>
        </p:txBody>
      </p:sp>
      <p:sp>
        <p:nvSpPr>
          <p:cNvPr id="83" name="Google Shape;83;p12"/>
          <p:cNvSpPr txBox="1">
            <a:spLocks noGrp="1"/>
          </p:cNvSpPr>
          <p:nvPr>
            <p:ph type="body" idx="2"/>
          </p:nvPr>
        </p:nvSpPr>
        <p:spPr>
          <a:xfrm>
            <a:off x="457200" y="2174875"/>
            <a:ext cx="4040100" cy="3951300"/>
          </a:xfrm>
          <a:prstGeom prst="rect">
            <a:avLst/>
          </a:prstGeom>
          <a:noFill/>
          <a:ln>
            <a:noFill/>
          </a:ln>
        </p:spPr>
        <p:txBody>
          <a:bodyPr spcFirstLastPara="1" wrap="square" lIns="91425" tIns="45700" rIns="91425" bIns="45700" anchor="t" anchorCtr="0">
            <a:noAutofit/>
          </a:bodyPr>
          <a:lstStyle>
            <a:lvl1pPr marL="457200" lvl="0" indent="-381000" algn="l" rtl="0">
              <a:spcBef>
                <a:spcPts val="480"/>
              </a:spcBef>
              <a:spcAft>
                <a:spcPts val="0"/>
              </a:spcAft>
              <a:buClr>
                <a:schemeClr val="dk1"/>
              </a:buClr>
              <a:buSzPts val="2400"/>
              <a:buFont typeface="Arial"/>
              <a:buChar char="•"/>
              <a:defRPr sz="2400"/>
            </a:lvl1pPr>
            <a:lvl2pPr marL="914400" lvl="1" indent="-355600" algn="l" rtl="0">
              <a:spcBef>
                <a:spcPts val="400"/>
              </a:spcBef>
              <a:spcAft>
                <a:spcPts val="0"/>
              </a:spcAft>
              <a:buClr>
                <a:schemeClr val="dk1"/>
              </a:buClr>
              <a:buSzPts val="2000"/>
              <a:buFont typeface="Arial"/>
              <a:buChar char="–"/>
              <a:defRPr sz="2000"/>
            </a:lvl2pPr>
            <a:lvl3pPr marL="1371600" lvl="2" indent="-342900" algn="l" rtl="0">
              <a:spcBef>
                <a:spcPts val="360"/>
              </a:spcBef>
              <a:spcAft>
                <a:spcPts val="0"/>
              </a:spcAft>
              <a:buClr>
                <a:schemeClr val="dk1"/>
              </a:buClr>
              <a:buSzPts val="1800"/>
              <a:buFont typeface="Arial"/>
              <a:buChar char="•"/>
              <a:defRPr sz="1800"/>
            </a:lvl3pPr>
            <a:lvl4pPr marL="1828800" lvl="3" indent="-330200" algn="l" rtl="0">
              <a:spcBef>
                <a:spcPts val="320"/>
              </a:spcBef>
              <a:spcAft>
                <a:spcPts val="0"/>
              </a:spcAft>
              <a:buClr>
                <a:schemeClr val="dk1"/>
              </a:buClr>
              <a:buSzPts val="1600"/>
              <a:buFont typeface="Arial"/>
              <a:buChar char="–"/>
              <a:defRPr sz="1600"/>
            </a:lvl4pPr>
            <a:lvl5pPr marL="2286000" lvl="4" indent="-330200" algn="l" rtl="0">
              <a:spcBef>
                <a:spcPts val="320"/>
              </a:spcBef>
              <a:spcAft>
                <a:spcPts val="0"/>
              </a:spcAft>
              <a:buClr>
                <a:schemeClr val="dk1"/>
              </a:buClr>
              <a:buSzPts val="1600"/>
              <a:buFont typeface="Arial"/>
              <a:buChar char="»"/>
              <a:defRPr sz="1600"/>
            </a:lvl5pPr>
            <a:lvl6pPr marL="2743200" lvl="5" indent="-330200" algn="l" rtl="0">
              <a:spcBef>
                <a:spcPts val="320"/>
              </a:spcBef>
              <a:spcAft>
                <a:spcPts val="0"/>
              </a:spcAft>
              <a:buClr>
                <a:schemeClr val="dk1"/>
              </a:buClr>
              <a:buSzPts val="1600"/>
              <a:buFont typeface="Arial"/>
              <a:buChar char="»"/>
              <a:defRPr sz="1600"/>
            </a:lvl6pPr>
            <a:lvl7pPr marL="3200400" lvl="6" indent="-330200" algn="l" rtl="0">
              <a:spcBef>
                <a:spcPts val="320"/>
              </a:spcBef>
              <a:spcAft>
                <a:spcPts val="0"/>
              </a:spcAft>
              <a:buClr>
                <a:schemeClr val="dk1"/>
              </a:buClr>
              <a:buSzPts val="1600"/>
              <a:buFont typeface="Arial"/>
              <a:buChar char="»"/>
              <a:defRPr sz="1600"/>
            </a:lvl7pPr>
            <a:lvl8pPr marL="3657600" lvl="7" indent="-330200" algn="l" rtl="0">
              <a:spcBef>
                <a:spcPts val="320"/>
              </a:spcBef>
              <a:spcAft>
                <a:spcPts val="0"/>
              </a:spcAft>
              <a:buClr>
                <a:schemeClr val="dk1"/>
              </a:buClr>
              <a:buSzPts val="1600"/>
              <a:buFont typeface="Arial"/>
              <a:buChar char="»"/>
              <a:defRPr sz="1600"/>
            </a:lvl8pPr>
            <a:lvl9pPr marL="4114800" lvl="8" indent="-330200" algn="l" rtl="0">
              <a:spcBef>
                <a:spcPts val="320"/>
              </a:spcBef>
              <a:spcAft>
                <a:spcPts val="0"/>
              </a:spcAft>
              <a:buClr>
                <a:schemeClr val="dk1"/>
              </a:buClr>
              <a:buSzPts val="1600"/>
              <a:buFont typeface="Arial"/>
              <a:buChar char="»"/>
              <a:defRPr sz="1600"/>
            </a:lvl9pPr>
          </a:lstStyle>
          <a:p>
            <a:endParaRPr/>
          </a:p>
        </p:txBody>
      </p:sp>
      <p:sp>
        <p:nvSpPr>
          <p:cNvPr id="84" name="Google Shape;84;p12"/>
          <p:cNvSpPr txBox="1">
            <a:spLocks noGrp="1"/>
          </p:cNvSpPr>
          <p:nvPr>
            <p:ph type="body" idx="3"/>
          </p:nvPr>
        </p:nvSpPr>
        <p:spPr>
          <a:xfrm>
            <a:off x="4645025" y="1535113"/>
            <a:ext cx="4041900" cy="639900"/>
          </a:xfrm>
          <a:prstGeom prst="rect">
            <a:avLst/>
          </a:prstGeom>
          <a:noFill/>
          <a:ln>
            <a:noFill/>
          </a:ln>
        </p:spPr>
        <p:txBody>
          <a:bodyPr spcFirstLastPara="1" wrap="square" lIns="91425" tIns="45700" rIns="91425" bIns="45700" anchor="b" anchorCtr="0">
            <a:noAutofit/>
          </a:bodyPr>
          <a:lstStyle>
            <a:lvl1pPr marL="457200" lvl="0" indent="-228600" algn="l" rtl="0">
              <a:spcBef>
                <a:spcPts val="480"/>
              </a:spcBef>
              <a:spcAft>
                <a:spcPts val="0"/>
              </a:spcAft>
              <a:buClr>
                <a:schemeClr val="dk1"/>
              </a:buClr>
              <a:buSzPts val="2400"/>
              <a:buFont typeface="Arial"/>
              <a:buNone/>
              <a:defRPr sz="2400" b="1"/>
            </a:lvl1pPr>
            <a:lvl2pPr marL="914400" lvl="1" indent="-228600" algn="l" rtl="0">
              <a:spcBef>
                <a:spcPts val="400"/>
              </a:spcBef>
              <a:spcAft>
                <a:spcPts val="0"/>
              </a:spcAft>
              <a:buClr>
                <a:schemeClr val="dk1"/>
              </a:buClr>
              <a:buSzPts val="2000"/>
              <a:buFont typeface="Arial"/>
              <a:buNone/>
              <a:defRPr sz="2000" b="1"/>
            </a:lvl2pPr>
            <a:lvl3pPr marL="1371600" lvl="2" indent="-228600" algn="l" rtl="0">
              <a:spcBef>
                <a:spcPts val="360"/>
              </a:spcBef>
              <a:spcAft>
                <a:spcPts val="0"/>
              </a:spcAft>
              <a:buClr>
                <a:schemeClr val="dk1"/>
              </a:buClr>
              <a:buSzPts val="1800"/>
              <a:buFont typeface="Arial"/>
              <a:buNone/>
              <a:defRPr sz="1800" b="1"/>
            </a:lvl3pPr>
            <a:lvl4pPr marL="1828800" lvl="3" indent="-228600" algn="l" rtl="0">
              <a:spcBef>
                <a:spcPts val="320"/>
              </a:spcBef>
              <a:spcAft>
                <a:spcPts val="0"/>
              </a:spcAft>
              <a:buClr>
                <a:schemeClr val="dk1"/>
              </a:buClr>
              <a:buSzPts val="1600"/>
              <a:buFont typeface="Arial"/>
              <a:buNone/>
              <a:defRPr sz="1600" b="1"/>
            </a:lvl4pPr>
            <a:lvl5pPr marL="2286000" lvl="4" indent="-228600" algn="l" rtl="0">
              <a:spcBef>
                <a:spcPts val="320"/>
              </a:spcBef>
              <a:spcAft>
                <a:spcPts val="0"/>
              </a:spcAft>
              <a:buClr>
                <a:schemeClr val="dk1"/>
              </a:buClr>
              <a:buSzPts val="1600"/>
              <a:buFont typeface="Arial"/>
              <a:buNone/>
              <a:defRPr sz="1600" b="1"/>
            </a:lvl5pPr>
            <a:lvl6pPr marL="2743200" lvl="5" indent="-228600" algn="l" rtl="0">
              <a:spcBef>
                <a:spcPts val="320"/>
              </a:spcBef>
              <a:spcAft>
                <a:spcPts val="0"/>
              </a:spcAft>
              <a:buClr>
                <a:schemeClr val="dk1"/>
              </a:buClr>
              <a:buSzPts val="1600"/>
              <a:buFont typeface="Arial"/>
              <a:buNone/>
              <a:defRPr sz="1600" b="1"/>
            </a:lvl6pPr>
            <a:lvl7pPr marL="3200400" lvl="6" indent="-228600" algn="l" rtl="0">
              <a:spcBef>
                <a:spcPts val="320"/>
              </a:spcBef>
              <a:spcAft>
                <a:spcPts val="0"/>
              </a:spcAft>
              <a:buClr>
                <a:schemeClr val="dk1"/>
              </a:buClr>
              <a:buSzPts val="1600"/>
              <a:buFont typeface="Arial"/>
              <a:buNone/>
              <a:defRPr sz="1600" b="1"/>
            </a:lvl7pPr>
            <a:lvl8pPr marL="3657600" lvl="7" indent="-228600" algn="l" rtl="0">
              <a:spcBef>
                <a:spcPts val="320"/>
              </a:spcBef>
              <a:spcAft>
                <a:spcPts val="0"/>
              </a:spcAft>
              <a:buClr>
                <a:schemeClr val="dk1"/>
              </a:buClr>
              <a:buSzPts val="1600"/>
              <a:buFont typeface="Arial"/>
              <a:buNone/>
              <a:defRPr sz="1600" b="1"/>
            </a:lvl8pPr>
            <a:lvl9pPr marL="4114800" lvl="8" indent="-228600" algn="l" rtl="0">
              <a:spcBef>
                <a:spcPts val="320"/>
              </a:spcBef>
              <a:spcAft>
                <a:spcPts val="0"/>
              </a:spcAft>
              <a:buClr>
                <a:schemeClr val="dk1"/>
              </a:buClr>
              <a:buSzPts val="1600"/>
              <a:buFont typeface="Arial"/>
              <a:buNone/>
              <a:defRPr sz="1600" b="1"/>
            </a:lvl9pPr>
          </a:lstStyle>
          <a:p>
            <a:endParaRPr/>
          </a:p>
        </p:txBody>
      </p:sp>
      <p:sp>
        <p:nvSpPr>
          <p:cNvPr id="85" name="Google Shape;85;p12"/>
          <p:cNvSpPr txBox="1">
            <a:spLocks noGrp="1"/>
          </p:cNvSpPr>
          <p:nvPr>
            <p:ph type="body" idx="4"/>
          </p:nvPr>
        </p:nvSpPr>
        <p:spPr>
          <a:xfrm>
            <a:off x="4645025" y="2174875"/>
            <a:ext cx="4041900" cy="3951300"/>
          </a:xfrm>
          <a:prstGeom prst="rect">
            <a:avLst/>
          </a:prstGeom>
          <a:noFill/>
          <a:ln>
            <a:noFill/>
          </a:ln>
        </p:spPr>
        <p:txBody>
          <a:bodyPr spcFirstLastPara="1" wrap="square" lIns="91425" tIns="45700" rIns="91425" bIns="45700" anchor="t" anchorCtr="0">
            <a:noAutofit/>
          </a:bodyPr>
          <a:lstStyle>
            <a:lvl1pPr marL="457200" lvl="0" indent="-381000" algn="l" rtl="0">
              <a:spcBef>
                <a:spcPts val="480"/>
              </a:spcBef>
              <a:spcAft>
                <a:spcPts val="0"/>
              </a:spcAft>
              <a:buClr>
                <a:schemeClr val="dk1"/>
              </a:buClr>
              <a:buSzPts val="2400"/>
              <a:buFont typeface="Arial"/>
              <a:buChar char="•"/>
              <a:defRPr sz="2400"/>
            </a:lvl1pPr>
            <a:lvl2pPr marL="914400" lvl="1" indent="-355600" algn="l" rtl="0">
              <a:spcBef>
                <a:spcPts val="400"/>
              </a:spcBef>
              <a:spcAft>
                <a:spcPts val="0"/>
              </a:spcAft>
              <a:buClr>
                <a:schemeClr val="dk1"/>
              </a:buClr>
              <a:buSzPts val="2000"/>
              <a:buFont typeface="Arial"/>
              <a:buChar char="–"/>
              <a:defRPr sz="2000"/>
            </a:lvl2pPr>
            <a:lvl3pPr marL="1371600" lvl="2" indent="-342900" algn="l" rtl="0">
              <a:spcBef>
                <a:spcPts val="360"/>
              </a:spcBef>
              <a:spcAft>
                <a:spcPts val="0"/>
              </a:spcAft>
              <a:buClr>
                <a:schemeClr val="dk1"/>
              </a:buClr>
              <a:buSzPts val="1800"/>
              <a:buFont typeface="Arial"/>
              <a:buChar char="•"/>
              <a:defRPr sz="1800"/>
            </a:lvl3pPr>
            <a:lvl4pPr marL="1828800" lvl="3" indent="-330200" algn="l" rtl="0">
              <a:spcBef>
                <a:spcPts val="320"/>
              </a:spcBef>
              <a:spcAft>
                <a:spcPts val="0"/>
              </a:spcAft>
              <a:buClr>
                <a:schemeClr val="dk1"/>
              </a:buClr>
              <a:buSzPts val="1600"/>
              <a:buFont typeface="Arial"/>
              <a:buChar char="–"/>
              <a:defRPr sz="1600"/>
            </a:lvl4pPr>
            <a:lvl5pPr marL="2286000" lvl="4" indent="-330200" algn="l" rtl="0">
              <a:spcBef>
                <a:spcPts val="320"/>
              </a:spcBef>
              <a:spcAft>
                <a:spcPts val="0"/>
              </a:spcAft>
              <a:buClr>
                <a:schemeClr val="dk1"/>
              </a:buClr>
              <a:buSzPts val="1600"/>
              <a:buFont typeface="Arial"/>
              <a:buChar char="»"/>
              <a:defRPr sz="1600"/>
            </a:lvl5pPr>
            <a:lvl6pPr marL="2743200" lvl="5" indent="-330200" algn="l" rtl="0">
              <a:spcBef>
                <a:spcPts val="320"/>
              </a:spcBef>
              <a:spcAft>
                <a:spcPts val="0"/>
              </a:spcAft>
              <a:buClr>
                <a:schemeClr val="dk1"/>
              </a:buClr>
              <a:buSzPts val="1600"/>
              <a:buFont typeface="Arial"/>
              <a:buChar char="»"/>
              <a:defRPr sz="1600"/>
            </a:lvl6pPr>
            <a:lvl7pPr marL="3200400" lvl="6" indent="-330200" algn="l" rtl="0">
              <a:spcBef>
                <a:spcPts val="320"/>
              </a:spcBef>
              <a:spcAft>
                <a:spcPts val="0"/>
              </a:spcAft>
              <a:buClr>
                <a:schemeClr val="dk1"/>
              </a:buClr>
              <a:buSzPts val="1600"/>
              <a:buFont typeface="Arial"/>
              <a:buChar char="»"/>
              <a:defRPr sz="1600"/>
            </a:lvl7pPr>
            <a:lvl8pPr marL="3657600" lvl="7" indent="-330200" algn="l" rtl="0">
              <a:spcBef>
                <a:spcPts val="320"/>
              </a:spcBef>
              <a:spcAft>
                <a:spcPts val="0"/>
              </a:spcAft>
              <a:buClr>
                <a:schemeClr val="dk1"/>
              </a:buClr>
              <a:buSzPts val="1600"/>
              <a:buFont typeface="Arial"/>
              <a:buChar char="»"/>
              <a:defRPr sz="1600"/>
            </a:lvl8pPr>
            <a:lvl9pPr marL="4114800" lvl="8" indent="-330200" algn="l" rtl="0">
              <a:spcBef>
                <a:spcPts val="320"/>
              </a:spcBef>
              <a:spcAft>
                <a:spcPts val="0"/>
              </a:spcAft>
              <a:buClr>
                <a:schemeClr val="dk1"/>
              </a:buClr>
              <a:buSzPts val="1600"/>
              <a:buFont typeface="Arial"/>
              <a:buChar char="»"/>
              <a:defRPr sz="1600"/>
            </a:lvl9pPr>
          </a:lstStyle>
          <a:p>
            <a:endParaRPr/>
          </a:p>
        </p:txBody>
      </p:sp>
      <p:sp>
        <p:nvSpPr>
          <p:cNvPr id="86" name="Google Shape;86;p12"/>
          <p:cNvSpPr txBox="1">
            <a:spLocks noGrp="1"/>
          </p:cNvSpPr>
          <p:nvPr>
            <p:ph type="dt" idx="10"/>
          </p:nvPr>
        </p:nvSpPr>
        <p:spPr>
          <a:xfrm>
            <a:off x="457200" y="6245225"/>
            <a:ext cx="2133600" cy="476400"/>
          </a:xfrm>
          <a:prstGeom prst="rect">
            <a:avLst/>
          </a:prstGeom>
          <a:noFill/>
          <a:ln>
            <a:noFill/>
          </a:ln>
        </p:spPr>
        <p:txBody>
          <a:bodyPr spcFirstLastPara="1" wrap="square" lIns="91425" tIns="45700" rIns="91425" bIns="45700" anchor="t"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87" name="Google Shape;87;p12"/>
          <p:cNvSpPr txBox="1">
            <a:spLocks noGrp="1"/>
          </p:cNvSpPr>
          <p:nvPr>
            <p:ph type="ftr" idx="11"/>
          </p:nvPr>
        </p:nvSpPr>
        <p:spPr>
          <a:xfrm>
            <a:off x="3124200" y="6245225"/>
            <a:ext cx="2895600" cy="476400"/>
          </a:xfrm>
          <a:prstGeom prst="rect">
            <a:avLst/>
          </a:prstGeom>
          <a:noFill/>
          <a:ln>
            <a:noFill/>
          </a:ln>
        </p:spPr>
        <p:txBody>
          <a:bodyPr spcFirstLastPara="1" wrap="square" lIns="91425" tIns="45700" rIns="91425" bIns="45700" anchor="t"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88" name="Google Shape;88;p12"/>
          <p:cNvSpPr txBox="1">
            <a:spLocks noGrp="1"/>
          </p:cNvSpPr>
          <p:nvPr>
            <p:ph type="sldNum" idx="12"/>
          </p:nvPr>
        </p:nvSpPr>
        <p:spPr>
          <a:xfrm>
            <a:off x="6553200" y="6245225"/>
            <a:ext cx="2133600" cy="476400"/>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theme" Target="../theme/theme10.xml"/><Relationship Id="rId1" Type="http://schemas.openxmlformats.org/officeDocument/2006/relationships/slideLayout" Target="../slideLayouts/slideLayout19.xml"/></Relationships>
</file>

<file path=ppt/slideMasters/_rels/slideMaster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theme" Target="../theme/theme11.xml"/><Relationship Id="rId1" Type="http://schemas.openxmlformats.org/officeDocument/2006/relationships/slideLayout" Target="../slideLayouts/slideLayout20.xml"/></Relationships>
</file>

<file path=ppt/slideMasters/_rels/slideMaster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theme" Target="../theme/theme12.xml"/><Relationship Id="rId1" Type="http://schemas.openxmlformats.org/officeDocument/2006/relationships/slideLayout" Target="../slideLayouts/slideLayout21.xml"/></Relationships>
</file>

<file path=ppt/slideMasters/_rels/slideMaster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theme" Target="../theme/theme13.xml"/><Relationship Id="rId1" Type="http://schemas.openxmlformats.org/officeDocument/2006/relationships/slideLayout" Target="../slideLayouts/slideLayout22.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theme" Target="../theme/theme2.xml"/><Relationship Id="rId1" Type="http://schemas.openxmlformats.org/officeDocument/2006/relationships/slideLayout" Target="../slideLayouts/slideLayout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10.xml"/><Relationship Id="rId3" Type="http://schemas.openxmlformats.org/officeDocument/2006/relationships/slideLayout" Target="../slideLayouts/slideLayout5.xml"/><Relationship Id="rId7" Type="http://schemas.openxmlformats.org/officeDocument/2006/relationships/slideLayout" Target="../slideLayouts/slideLayout9.xml"/><Relationship Id="rId12" Type="http://schemas.openxmlformats.org/officeDocument/2006/relationships/theme" Target="../theme/theme3.xml"/><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slideLayout" Target="../slideLayouts/slideLayout8.xml"/><Relationship Id="rId11" Type="http://schemas.openxmlformats.org/officeDocument/2006/relationships/slideLayout" Target="../slideLayouts/slideLayout13.xml"/><Relationship Id="rId5" Type="http://schemas.openxmlformats.org/officeDocument/2006/relationships/slideLayout" Target="../slideLayouts/slideLayout7.xml"/><Relationship Id="rId10" Type="http://schemas.openxmlformats.org/officeDocument/2006/relationships/slideLayout" Target="../slideLayouts/slideLayout12.xml"/><Relationship Id="rId4" Type="http://schemas.openxmlformats.org/officeDocument/2006/relationships/slideLayout" Target="../slideLayouts/slideLayout6.xml"/><Relationship Id="rId9" Type="http://schemas.openxmlformats.org/officeDocument/2006/relationships/slideLayout" Target="../slideLayouts/slideLayout11.xml"/></Relationships>
</file>

<file path=ppt/slideMasters/_rels/slideMaster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theme" Target="../theme/theme4.xml"/></Relationships>
</file>

<file path=ppt/slideMasters/_rels/slideMaster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5.xml"/><Relationship Id="rId1" Type="http://schemas.openxmlformats.org/officeDocument/2006/relationships/slideLayout" Target="../slideLayouts/slideLayout14.xml"/></Relationships>
</file>

<file path=ppt/slideMasters/_rels/slideMaster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theme" Target="../theme/theme6.xml"/><Relationship Id="rId1" Type="http://schemas.openxmlformats.org/officeDocument/2006/relationships/slideLayout" Target="../slideLayouts/slideLayout15.xml"/></Relationships>
</file>

<file path=ppt/slideMasters/_rels/slideMaster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theme" Target="../theme/theme7.xml"/><Relationship Id="rId1" Type="http://schemas.openxmlformats.org/officeDocument/2006/relationships/slideLayout" Target="../slideLayouts/slideLayout16.xml"/></Relationships>
</file>

<file path=ppt/slideMasters/_rels/slideMaster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theme" Target="../theme/theme8.xml"/><Relationship Id="rId1" Type="http://schemas.openxmlformats.org/officeDocument/2006/relationships/slideLayout" Target="../slideLayouts/slideLayout17.xml"/></Relationships>
</file>

<file path=ppt/slideMasters/_rels/slideMaster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theme" Target="../theme/theme9.xml"/><Relationship Id="rId1"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5"/>
        <p:cNvGrpSpPr/>
        <p:nvPr/>
      </p:nvGrpSpPr>
      <p:grpSpPr>
        <a:xfrm>
          <a:off x="0" y="0"/>
          <a:ext cx="0" cy="0"/>
          <a:chOff x="0" y="0"/>
          <a:chExt cx="0" cy="0"/>
        </a:xfrm>
      </p:grpSpPr>
      <p:sp>
        <p:nvSpPr>
          <p:cNvPr id="6" name="Google Shape;6;p1"/>
          <p:cNvSpPr/>
          <p:nvPr/>
        </p:nvSpPr>
        <p:spPr>
          <a:xfrm>
            <a:off x="-9525" y="-7937"/>
            <a:ext cx="9163050" cy="1041400"/>
          </a:xfrm>
          <a:custGeom>
            <a:avLst/>
            <a:gdLst/>
            <a:ahLst/>
            <a:cxnLst/>
            <a:rect l="l" t="t" r="r" b="b"/>
            <a:pathLst>
              <a:path w="5772" h="656" extrusionOk="0">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rgbClr val="0079AF">
                  <a:alpha val="44705"/>
                </a:srgbClr>
              </a:gs>
              <a:gs pos="100000">
                <a:srgbClr val="00EBF8">
                  <a:alpha val="54901"/>
                </a:srgbClr>
              </a:gs>
            </a:gsLst>
            <a:lin ang="5400012"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lt1"/>
              </a:solidFill>
              <a:latin typeface="Arial"/>
              <a:ea typeface="Arial"/>
              <a:cs typeface="Arial"/>
              <a:sym typeface="Arial"/>
            </a:endParaRPr>
          </a:p>
        </p:txBody>
      </p:sp>
      <p:sp>
        <p:nvSpPr>
          <p:cNvPr id="7" name="Google Shape;7;p1"/>
          <p:cNvSpPr/>
          <p:nvPr/>
        </p:nvSpPr>
        <p:spPr>
          <a:xfrm>
            <a:off x="4381500" y="-7937"/>
            <a:ext cx="4762500" cy="638175"/>
          </a:xfrm>
          <a:custGeom>
            <a:avLst/>
            <a:gdLst/>
            <a:ahLst/>
            <a:cxnLst/>
            <a:rect l="l" t="t" r="r" b="b"/>
            <a:pathLst>
              <a:path w="3000" h="595" extrusionOk="0">
                <a:moveTo>
                  <a:pt x="0" y="0"/>
                </a:moveTo>
                <a:cubicBezTo>
                  <a:pt x="174" y="102"/>
                  <a:pt x="1168" y="533"/>
                  <a:pt x="1668" y="564"/>
                </a:cubicBezTo>
                <a:cubicBezTo>
                  <a:pt x="2168" y="595"/>
                  <a:pt x="2778" y="279"/>
                  <a:pt x="3000" y="186"/>
                </a:cubicBezTo>
                <a:lnTo>
                  <a:pt x="3000" y="6"/>
                </a:lnTo>
                <a:lnTo>
                  <a:pt x="0" y="0"/>
                </a:lnTo>
                <a:close/>
              </a:path>
            </a:pathLst>
          </a:custGeom>
          <a:gradFill>
            <a:gsLst>
              <a:gs pos="0">
                <a:srgbClr val="00ADB6"/>
              </a:gs>
              <a:gs pos="80000">
                <a:srgbClr val="009BE5"/>
              </a:gs>
              <a:gs pos="100000">
                <a:srgbClr val="009BE5"/>
              </a:gs>
            </a:gsLst>
            <a:lin ang="5400012"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lt1"/>
              </a:solidFill>
              <a:latin typeface="Arial"/>
              <a:ea typeface="Arial"/>
              <a:cs typeface="Arial"/>
              <a:sym typeface="Arial"/>
            </a:endParaRPr>
          </a:p>
        </p:txBody>
      </p:sp>
      <p:grpSp>
        <p:nvGrpSpPr>
          <p:cNvPr id="8" name="Google Shape;8;p1"/>
          <p:cNvGrpSpPr/>
          <p:nvPr/>
        </p:nvGrpSpPr>
        <p:grpSpPr>
          <a:xfrm>
            <a:off x="-29327" y="-14802"/>
            <a:ext cx="9198252" cy="1083761"/>
            <a:chOff x="-29322" y="-1965"/>
            <a:chExt cx="9198252" cy="1086259"/>
          </a:xfrm>
        </p:grpSpPr>
        <p:sp>
          <p:nvSpPr>
            <p:cNvPr id="9" name="Google Shape;9;p1"/>
            <p:cNvSpPr/>
            <p:nvPr/>
          </p:nvSpPr>
          <p:spPr>
            <a:xfrm rot="-164306">
              <a:off x="-19045" y="216553"/>
              <a:ext cx="9163052" cy="649223"/>
            </a:xfrm>
            <a:custGeom>
              <a:avLst/>
              <a:gdLst/>
              <a:ahLst/>
              <a:cxnLst/>
              <a:rect l="l" t="t" r="r" b="b"/>
              <a:pathLst>
                <a:path w="5772" h="1055" extrusionOk="0">
                  <a:moveTo>
                    <a:pt x="0" y="966"/>
                  </a:moveTo>
                  <a:cubicBezTo>
                    <a:pt x="282" y="738"/>
                    <a:pt x="923" y="275"/>
                    <a:pt x="1608" y="282"/>
                  </a:cubicBezTo>
                  <a:cubicBezTo>
                    <a:pt x="2293" y="289"/>
                    <a:pt x="3416" y="1055"/>
                    <a:pt x="4110" y="1008"/>
                  </a:cubicBezTo>
                  <a:cubicBezTo>
                    <a:pt x="4804" y="961"/>
                    <a:pt x="5426" y="210"/>
                    <a:pt x="5772" y="0"/>
                  </a:cubicBezTo>
                </a:path>
              </a:pathLst>
            </a:custGeom>
            <a:noFill/>
            <a:ln w="10775" cap="flat" cmpd="sng">
              <a:solidFill>
                <a:srgbClr val="09B6BE"/>
              </a:solidFill>
              <a:prstDash val="solid"/>
              <a:round/>
              <a:headEnd type="none" w="sm" len="sm"/>
              <a:tailEnd type="none" w="sm" len="sm"/>
            </a:ln>
          </p:spPr>
          <p:txBody>
            <a:bodyPr spcFirstLastPara="1" wrap="square" lIns="91425" tIns="45700" rIns="91425" bIns="45700" anchor="t" anchorCtr="0">
              <a:noAutofit/>
            </a:bodyPr>
            <a:lstStyle/>
            <a:p>
              <a:pPr marL="0" marR="0" lvl="0" indent="0" algn="r" rtl="1">
                <a:lnSpc>
                  <a:spcPct val="100000"/>
                </a:lnSpc>
                <a:spcBef>
                  <a:spcPts val="0"/>
                </a:spcBef>
                <a:spcAft>
                  <a:spcPts val="0"/>
                </a:spcAft>
                <a:buClr>
                  <a:schemeClr val="lt1"/>
                </a:buClr>
                <a:buSzPts val="1800"/>
                <a:buFont typeface="Arial"/>
                <a:buNone/>
              </a:pPr>
              <a:endParaRPr sz="1800" b="0" i="0" u="none" strike="noStrike" cap="none">
                <a:solidFill>
                  <a:srgbClr val="000000"/>
                </a:solidFill>
                <a:latin typeface="Constantia"/>
                <a:ea typeface="Constantia"/>
                <a:cs typeface="Constantia"/>
                <a:sym typeface="Constantia"/>
              </a:endParaRPr>
            </a:p>
          </p:txBody>
        </p:sp>
        <p:sp>
          <p:nvSpPr>
            <p:cNvPr id="10" name="Google Shape;10;p1"/>
            <p:cNvSpPr/>
            <p:nvPr/>
          </p:nvSpPr>
          <p:spPr>
            <a:xfrm rot="-164306">
              <a:off x="-14309" y="290005"/>
              <a:ext cx="9175809" cy="530353"/>
            </a:xfrm>
            <a:custGeom>
              <a:avLst/>
              <a:gdLst/>
              <a:ahLst/>
              <a:cxnLst/>
              <a:rect l="l" t="t" r="r" b="b"/>
              <a:pathLst>
                <a:path w="5766" h="854" extrusionOk="0">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solidFill>
                <a:schemeClr val="accent4"/>
              </a:solidFill>
              <a:prstDash val="solid"/>
              <a:round/>
              <a:headEnd type="none" w="sm" len="sm"/>
              <a:tailEnd type="none" w="sm" len="sm"/>
            </a:ln>
          </p:spPr>
          <p:txBody>
            <a:bodyPr spcFirstLastPara="1" wrap="square" lIns="91425" tIns="45700" rIns="91425" bIns="45700" anchor="t" anchorCtr="0">
              <a:noAutofit/>
            </a:bodyPr>
            <a:lstStyle/>
            <a:p>
              <a:pPr marL="0" marR="0" lvl="0" indent="0" algn="r" rtl="1">
                <a:lnSpc>
                  <a:spcPct val="100000"/>
                </a:lnSpc>
                <a:spcBef>
                  <a:spcPts val="0"/>
                </a:spcBef>
                <a:spcAft>
                  <a:spcPts val="0"/>
                </a:spcAft>
                <a:buClr>
                  <a:schemeClr val="lt1"/>
                </a:buClr>
                <a:buSzPts val="1800"/>
                <a:buFont typeface="Arial"/>
                <a:buNone/>
              </a:pPr>
              <a:endParaRPr sz="1800" b="0" i="0" u="none" strike="noStrike" cap="none">
                <a:solidFill>
                  <a:srgbClr val="000000"/>
                </a:solidFill>
                <a:latin typeface="Constantia"/>
                <a:ea typeface="Constantia"/>
                <a:cs typeface="Constantia"/>
                <a:sym typeface="Constantia"/>
              </a:endParaRPr>
            </a:p>
          </p:txBody>
        </p:sp>
      </p:grpSp>
      <p:sp>
        <p:nvSpPr>
          <p:cNvPr id="11" name="Google Shape;11;p1"/>
          <p:cNvSpPr txBox="1">
            <a:spLocks noGrp="1"/>
          </p:cNvSpPr>
          <p:nvPr>
            <p:ph type="title"/>
          </p:nvPr>
        </p:nvSpPr>
        <p:spPr>
          <a:xfrm>
            <a:off x="457200" y="704850"/>
            <a:ext cx="8229600" cy="1143000"/>
          </a:xfrm>
          <a:prstGeom prst="rect">
            <a:avLst/>
          </a:prstGeom>
          <a:noFill/>
          <a:ln>
            <a:noFill/>
          </a:ln>
        </p:spPr>
        <p:txBody>
          <a:bodyPr spcFirstLastPara="1" wrap="square" lIns="0" tIns="45700" rIns="0" bIns="0" anchor="b" anchorCtr="0">
            <a:noAutofit/>
          </a:bodyPr>
          <a:lstStyle>
            <a:lvl1pPr marR="0" lvl="0" algn="l" rtl="1">
              <a:spcBef>
                <a:spcPts val="0"/>
              </a:spcBef>
              <a:spcAft>
                <a:spcPts val="0"/>
              </a:spcAft>
              <a:buClr>
                <a:schemeClr val="lt2"/>
              </a:buClr>
              <a:buSzPts val="5000"/>
              <a:buFont typeface="Calibri"/>
              <a:buNone/>
              <a:defRPr sz="5000" b="0" i="0" u="none" strike="noStrike" cap="none">
                <a:solidFill>
                  <a:schemeClr val="lt2"/>
                </a:solidFill>
                <a:latin typeface="Calibri"/>
                <a:ea typeface="Calibri"/>
                <a:cs typeface="Calibri"/>
                <a:sym typeface="Calibri"/>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12" name="Google Shape;12;p1"/>
          <p:cNvSpPr txBox="1">
            <a:spLocks noGrp="1"/>
          </p:cNvSpPr>
          <p:nvPr>
            <p:ph type="body" idx="1"/>
          </p:nvPr>
        </p:nvSpPr>
        <p:spPr>
          <a:xfrm>
            <a:off x="457200" y="1935162"/>
            <a:ext cx="8229600" cy="4389300"/>
          </a:xfrm>
          <a:prstGeom prst="rect">
            <a:avLst/>
          </a:prstGeom>
          <a:noFill/>
          <a:ln>
            <a:noFill/>
          </a:ln>
        </p:spPr>
        <p:txBody>
          <a:bodyPr spcFirstLastPara="1" wrap="square" lIns="91425" tIns="45700" rIns="91425" bIns="45700" anchor="t" anchorCtr="0">
            <a:noAutofit/>
          </a:bodyPr>
          <a:lstStyle>
            <a:lvl1pPr marL="457200" marR="0" lvl="0" indent="-385445" algn="r" rtl="1">
              <a:spcBef>
                <a:spcPts val="520"/>
              </a:spcBef>
              <a:spcAft>
                <a:spcPts val="0"/>
              </a:spcAft>
              <a:buClr>
                <a:schemeClr val="accent3"/>
              </a:buClr>
              <a:buSzPts val="2470"/>
              <a:buFont typeface="Noto Sans Symbols"/>
              <a:buChar char="⚫"/>
              <a:defRPr sz="2600" b="0" i="0" u="none" strike="noStrike" cap="none">
                <a:solidFill>
                  <a:schemeClr val="lt1"/>
                </a:solidFill>
                <a:latin typeface="Constantia"/>
                <a:ea typeface="Constantia"/>
                <a:cs typeface="Constantia"/>
                <a:sym typeface="Constantia"/>
              </a:defRPr>
            </a:lvl1pPr>
            <a:lvl2pPr marL="914400" marR="0" lvl="1" indent="-358140" algn="r" rtl="1">
              <a:spcBef>
                <a:spcPts val="480"/>
              </a:spcBef>
              <a:spcAft>
                <a:spcPts val="0"/>
              </a:spcAft>
              <a:buClr>
                <a:schemeClr val="accent1"/>
              </a:buClr>
              <a:buSzPts val="2040"/>
              <a:buFont typeface="Noto Sans Symbols"/>
              <a:buChar char="⚫"/>
              <a:defRPr sz="2400" b="0" i="0" u="none" strike="noStrike" cap="none">
                <a:solidFill>
                  <a:schemeClr val="lt1"/>
                </a:solidFill>
                <a:latin typeface="Constantia"/>
                <a:ea typeface="Constantia"/>
                <a:cs typeface="Constantia"/>
                <a:sym typeface="Constantia"/>
              </a:defRPr>
            </a:lvl2pPr>
            <a:lvl3pPr marL="1371600" marR="0" lvl="2" indent="-321944" algn="r" rtl="1">
              <a:spcBef>
                <a:spcPts val="420"/>
              </a:spcBef>
              <a:spcAft>
                <a:spcPts val="0"/>
              </a:spcAft>
              <a:buClr>
                <a:schemeClr val="accent2"/>
              </a:buClr>
              <a:buSzPts val="1470"/>
              <a:buFont typeface="Noto Sans Symbols"/>
              <a:buChar char="⚫"/>
              <a:defRPr sz="2100" b="0" i="0" u="none" strike="noStrike" cap="none">
                <a:solidFill>
                  <a:schemeClr val="lt1"/>
                </a:solidFill>
                <a:latin typeface="Constantia"/>
                <a:ea typeface="Constantia"/>
                <a:cs typeface="Constantia"/>
                <a:sym typeface="Constantia"/>
              </a:defRPr>
            </a:lvl3pPr>
            <a:lvl4pPr marL="1828800" marR="0" lvl="3" indent="-311150" algn="r" rtl="1">
              <a:spcBef>
                <a:spcPts val="400"/>
              </a:spcBef>
              <a:spcAft>
                <a:spcPts val="0"/>
              </a:spcAft>
              <a:buClr>
                <a:schemeClr val="accent3"/>
              </a:buClr>
              <a:buSzPts val="1300"/>
              <a:buFont typeface="Noto Sans Symbols"/>
              <a:buChar char="⚫"/>
              <a:defRPr sz="2000" b="0" i="0" u="none" strike="noStrike" cap="none">
                <a:solidFill>
                  <a:schemeClr val="lt1"/>
                </a:solidFill>
                <a:latin typeface="Constantia"/>
                <a:ea typeface="Constantia"/>
                <a:cs typeface="Constantia"/>
                <a:sym typeface="Constantia"/>
              </a:defRPr>
            </a:lvl4pPr>
            <a:lvl5pPr marL="2286000" marR="0" lvl="4" indent="-311150" algn="r" rtl="1">
              <a:spcBef>
                <a:spcPts val="400"/>
              </a:spcBef>
              <a:spcAft>
                <a:spcPts val="0"/>
              </a:spcAft>
              <a:buClr>
                <a:schemeClr val="accent4"/>
              </a:buClr>
              <a:buSzPts val="1300"/>
              <a:buFont typeface="Noto Sans Symbols"/>
              <a:buChar char="⚫"/>
              <a:defRPr sz="2000" b="0" i="0" u="none" strike="noStrike" cap="none">
                <a:solidFill>
                  <a:schemeClr val="lt1"/>
                </a:solidFill>
                <a:latin typeface="Constantia"/>
                <a:ea typeface="Constantia"/>
                <a:cs typeface="Constantia"/>
                <a:sym typeface="Constantia"/>
              </a:defRPr>
            </a:lvl5pPr>
            <a:lvl6pPr marL="2743200" marR="0" lvl="5" indent="-320039" algn="r" rtl="1">
              <a:spcBef>
                <a:spcPts val="360"/>
              </a:spcBef>
              <a:spcAft>
                <a:spcPts val="0"/>
              </a:spcAft>
              <a:buClr>
                <a:schemeClr val="accent5"/>
              </a:buClr>
              <a:buSzPts val="1440"/>
              <a:buFont typeface="Noto Sans Symbols"/>
              <a:buChar char="⚫"/>
              <a:defRPr sz="1800" b="0" i="0" u="none" strike="noStrike" cap="none">
                <a:solidFill>
                  <a:schemeClr val="lt1"/>
                </a:solidFill>
                <a:latin typeface="Constantia"/>
                <a:ea typeface="Constantia"/>
                <a:cs typeface="Constantia"/>
                <a:sym typeface="Constantia"/>
              </a:defRPr>
            </a:lvl6pPr>
            <a:lvl7pPr marL="3200400" marR="0" lvl="6" indent="-309879" algn="r" rtl="1">
              <a:spcBef>
                <a:spcPts val="320"/>
              </a:spcBef>
              <a:spcAft>
                <a:spcPts val="0"/>
              </a:spcAft>
              <a:buClr>
                <a:schemeClr val="accent6"/>
              </a:buClr>
              <a:buSzPts val="1280"/>
              <a:buFont typeface="Noto Sans Symbols"/>
              <a:buChar char="⚫"/>
              <a:defRPr sz="1600" b="0" i="0" u="none" strike="noStrike" cap="none">
                <a:solidFill>
                  <a:schemeClr val="lt1"/>
                </a:solidFill>
                <a:latin typeface="Constantia"/>
                <a:ea typeface="Constantia"/>
                <a:cs typeface="Constantia"/>
                <a:sym typeface="Constantia"/>
              </a:defRPr>
            </a:lvl7pPr>
            <a:lvl8pPr marL="3657600" marR="0" lvl="7" indent="-330200" algn="r" rtl="1">
              <a:spcBef>
                <a:spcPts val="320"/>
              </a:spcBef>
              <a:spcAft>
                <a:spcPts val="0"/>
              </a:spcAft>
              <a:buClr>
                <a:schemeClr val="lt2"/>
              </a:buClr>
              <a:buSzPts val="1600"/>
              <a:buFont typeface="Constantia"/>
              <a:buChar char="•"/>
              <a:defRPr sz="1600" b="0" i="0" u="none" strike="noStrike" cap="none">
                <a:solidFill>
                  <a:schemeClr val="lt1"/>
                </a:solidFill>
                <a:latin typeface="Constantia"/>
                <a:ea typeface="Constantia"/>
                <a:cs typeface="Constantia"/>
                <a:sym typeface="Constantia"/>
              </a:defRPr>
            </a:lvl8pPr>
            <a:lvl9pPr marL="4114800" marR="0" lvl="8" indent="-317500" algn="r" rtl="1">
              <a:spcBef>
                <a:spcPts val="280"/>
              </a:spcBef>
              <a:spcAft>
                <a:spcPts val="0"/>
              </a:spcAft>
              <a:buClr>
                <a:schemeClr val="lt2"/>
              </a:buClr>
              <a:buSzPts val="1400"/>
              <a:buFont typeface="Constantia"/>
              <a:buChar char="•"/>
              <a:defRPr sz="1400" b="0" i="0" u="none" strike="noStrike" cap="none">
                <a:solidFill>
                  <a:schemeClr val="lt1"/>
                </a:solidFill>
                <a:latin typeface="Constantia"/>
                <a:ea typeface="Constantia"/>
                <a:cs typeface="Constantia"/>
                <a:sym typeface="Constantia"/>
              </a:defRPr>
            </a:lvl9pPr>
          </a:lstStyle>
          <a:p>
            <a:endParaRPr/>
          </a:p>
        </p:txBody>
      </p:sp>
      <p:sp>
        <p:nvSpPr>
          <p:cNvPr id="13" name="Google Shape;13;p1"/>
          <p:cNvSpPr txBox="1">
            <a:spLocks noGrp="1"/>
          </p:cNvSpPr>
          <p:nvPr>
            <p:ph type="dt" idx="10"/>
          </p:nvPr>
        </p:nvSpPr>
        <p:spPr>
          <a:xfrm>
            <a:off x="457200" y="6356350"/>
            <a:ext cx="2133600" cy="365100"/>
          </a:xfrm>
          <a:prstGeom prst="rect">
            <a:avLst/>
          </a:prstGeom>
          <a:noFill/>
          <a:ln>
            <a:noFill/>
          </a:ln>
        </p:spPr>
        <p:txBody>
          <a:bodyPr spcFirstLastPara="1" wrap="square" lIns="0" tIns="0" rIns="0" bIns="0" anchor="b" anchorCtr="0">
            <a:noAutofit/>
          </a:bodyPr>
          <a:lstStyle>
            <a:lvl1pPr marR="0" lvl="0" algn="l" rtl="0">
              <a:lnSpc>
                <a:spcPct val="100000"/>
              </a:lnSpc>
              <a:spcBef>
                <a:spcPts val="0"/>
              </a:spcBef>
              <a:spcAft>
                <a:spcPts val="0"/>
              </a:spcAft>
              <a:buSzPts val="1400"/>
              <a:buNone/>
              <a:defRPr sz="1200" b="0" i="0" u="none">
                <a:solidFill>
                  <a:srgbClr val="D1EAEE"/>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9pPr>
          </a:lstStyle>
          <a:p>
            <a:endParaRPr/>
          </a:p>
        </p:txBody>
      </p:sp>
      <p:sp>
        <p:nvSpPr>
          <p:cNvPr id="14" name="Google Shape;14;p1"/>
          <p:cNvSpPr txBox="1">
            <a:spLocks noGrp="1"/>
          </p:cNvSpPr>
          <p:nvPr>
            <p:ph type="ftr" idx="11"/>
          </p:nvPr>
        </p:nvSpPr>
        <p:spPr>
          <a:xfrm>
            <a:off x="2667000" y="6356350"/>
            <a:ext cx="3352800" cy="365100"/>
          </a:xfrm>
          <a:prstGeom prst="rect">
            <a:avLst/>
          </a:prstGeom>
          <a:noFill/>
          <a:ln>
            <a:noFill/>
          </a:ln>
        </p:spPr>
        <p:txBody>
          <a:bodyPr spcFirstLastPara="1" wrap="square" lIns="0" tIns="0" rIns="0" bIns="0" anchor="b" anchorCtr="0">
            <a:noAutofit/>
          </a:bodyPr>
          <a:lstStyle>
            <a:lvl1pPr marR="0" lvl="0" algn="l" rtl="0">
              <a:lnSpc>
                <a:spcPct val="100000"/>
              </a:lnSpc>
              <a:spcBef>
                <a:spcPts val="0"/>
              </a:spcBef>
              <a:spcAft>
                <a:spcPts val="0"/>
              </a:spcAft>
              <a:buSzPts val="1400"/>
              <a:buNone/>
              <a:defRPr sz="1800" b="0" i="0" u="none">
                <a:solidFill>
                  <a:schemeClr val="lt1"/>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9pPr>
          </a:lstStyle>
          <a:p>
            <a:endParaRPr/>
          </a:p>
        </p:txBody>
      </p:sp>
      <p:sp>
        <p:nvSpPr>
          <p:cNvPr id="15" name="Google Shape;15;p1"/>
          <p:cNvSpPr txBox="1">
            <a:spLocks noGrp="1"/>
          </p:cNvSpPr>
          <p:nvPr>
            <p:ph type="sldNum" idx="12"/>
          </p:nvPr>
        </p:nvSpPr>
        <p:spPr>
          <a:xfrm>
            <a:off x="7924800" y="6356350"/>
            <a:ext cx="762000" cy="365100"/>
          </a:xfrm>
          <a:prstGeom prst="rect">
            <a:avLst/>
          </a:prstGeom>
          <a:noFill/>
          <a:ln>
            <a:noFill/>
          </a:ln>
        </p:spPr>
        <p:txBody>
          <a:bodyPr spcFirstLastPara="1" wrap="square" lIns="0" tIns="0" rIns="0" bIns="0" anchor="b" anchorCtr="0">
            <a:noAutofit/>
          </a:bodyPr>
          <a:lstStyle>
            <a:lvl1pPr marL="0" marR="0" lvl="0" indent="0" algn="r" rtl="0">
              <a:lnSpc>
                <a:spcPct val="100000"/>
              </a:lnSpc>
              <a:spcBef>
                <a:spcPts val="0"/>
              </a:spcBef>
              <a:spcAft>
                <a:spcPts val="0"/>
              </a:spcAft>
              <a:buClr>
                <a:srgbClr val="D1EAEE"/>
              </a:buClr>
              <a:buSzPts val="1200"/>
              <a:buFont typeface="Arial"/>
              <a:buNone/>
              <a:defRPr sz="1200" b="0" i="0" u="none">
                <a:solidFill>
                  <a:srgbClr val="D1EAEE"/>
                </a:solidFill>
                <a:latin typeface="Arial"/>
                <a:ea typeface="Arial"/>
                <a:cs typeface="Arial"/>
                <a:sym typeface="Arial"/>
              </a:defRPr>
            </a:lvl1pPr>
            <a:lvl2pPr marL="0" marR="0" lvl="1" indent="0" algn="r" rtl="0">
              <a:lnSpc>
                <a:spcPct val="100000"/>
              </a:lnSpc>
              <a:spcBef>
                <a:spcPts val="0"/>
              </a:spcBef>
              <a:spcAft>
                <a:spcPts val="0"/>
              </a:spcAft>
              <a:buClr>
                <a:srgbClr val="D1EAEE"/>
              </a:buClr>
              <a:buSzPts val="1200"/>
              <a:buFont typeface="Arial"/>
              <a:buNone/>
              <a:defRPr sz="1200" b="0" i="0" u="none">
                <a:solidFill>
                  <a:srgbClr val="D1EAEE"/>
                </a:solidFill>
                <a:latin typeface="Arial"/>
                <a:ea typeface="Arial"/>
                <a:cs typeface="Arial"/>
                <a:sym typeface="Arial"/>
              </a:defRPr>
            </a:lvl2pPr>
            <a:lvl3pPr marL="0" marR="0" lvl="2" indent="0" algn="r" rtl="0">
              <a:lnSpc>
                <a:spcPct val="100000"/>
              </a:lnSpc>
              <a:spcBef>
                <a:spcPts val="0"/>
              </a:spcBef>
              <a:spcAft>
                <a:spcPts val="0"/>
              </a:spcAft>
              <a:buClr>
                <a:srgbClr val="D1EAEE"/>
              </a:buClr>
              <a:buSzPts val="1200"/>
              <a:buFont typeface="Arial"/>
              <a:buNone/>
              <a:defRPr sz="1200" b="0" i="0" u="none">
                <a:solidFill>
                  <a:srgbClr val="D1EAEE"/>
                </a:solidFill>
                <a:latin typeface="Arial"/>
                <a:ea typeface="Arial"/>
                <a:cs typeface="Arial"/>
                <a:sym typeface="Arial"/>
              </a:defRPr>
            </a:lvl3pPr>
            <a:lvl4pPr marL="0" marR="0" lvl="3" indent="0" algn="r" rtl="0">
              <a:lnSpc>
                <a:spcPct val="100000"/>
              </a:lnSpc>
              <a:spcBef>
                <a:spcPts val="0"/>
              </a:spcBef>
              <a:spcAft>
                <a:spcPts val="0"/>
              </a:spcAft>
              <a:buClr>
                <a:srgbClr val="D1EAEE"/>
              </a:buClr>
              <a:buSzPts val="1200"/>
              <a:buFont typeface="Arial"/>
              <a:buNone/>
              <a:defRPr sz="1200" b="0" i="0" u="none">
                <a:solidFill>
                  <a:srgbClr val="D1EAEE"/>
                </a:solidFill>
                <a:latin typeface="Arial"/>
                <a:ea typeface="Arial"/>
                <a:cs typeface="Arial"/>
                <a:sym typeface="Arial"/>
              </a:defRPr>
            </a:lvl4pPr>
            <a:lvl5pPr marL="0" marR="0" lvl="4" indent="0" algn="r" rtl="0">
              <a:lnSpc>
                <a:spcPct val="100000"/>
              </a:lnSpc>
              <a:spcBef>
                <a:spcPts val="0"/>
              </a:spcBef>
              <a:spcAft>
                <a:spcPts val="0"/>
              </a:spcAft>
              <a:buClr>
                <a:srgbClr val="D1EAEE"/>
              </a:buClr>
              <a:buSzPts val="1200"/>
              <a:buFont typeface="Arial"/>
              <a:buNone/>
              <a:defRPr sz="1200" b="0" i="0" u="none">
                <a:solidFill>
                  <a:srgbClr val="D1EAEE"/>
                </a:solidFill>
                <a:latin typeface="Arial"/>
                <a:ea typeface="Arial"/>
                <a:cs typeface="Arial"/>
                <a:sym typeface="Arial"/>
              </a:defRPr>
            </a:lvl5pPr>
            <a:lvl6pPr marL="0" marR="0" lvl="5" indent="0" algn="r" rtl="0">
              <a:lnSpc>
                <a:spcPct val="100000"/>
              </a:lnSpc>
              <a:spcBef>
                <a:spcPts val="0"/>
              </a:spcBef>
              <a:spcAft>
                <a:spcPts val="0"/>
              </a:spcAft>
              <a:buClr>
                <a:srgbClr val="D1EAEE"/>
              </a:buClr>
              <a:buSzPts val="1200"/>
              <a:buFont typeface="Arial"/>
              <a:buNone/>
              <a:defRPr sz="1200" b="0" i="0" u="none">
                <a:solidFill>
                  <a:srgbClr val="D1EAEE"/>
                </a:solidFill>
                <a:latin typeface="Arial"/>
                <a:ea typeface="Arial"/>
                <a:cs typeface="Arial"/>
                <a:sym typeface="Arial"/>
              </a:defRPr>
            </a:lvl6pPr>
            <a:lvl7pPr marL="0" marR="0" lvl="6" indent="0" algn="r" rtl="0">
              <a:lnSpc>
                <a:spcPct val="100000"/>
              </a:lnSpc>
              <a:spcBef>
                <a:spcPts val="0"/>
              </a:spcBef>
              <a:spcAft>
                <a:spcPts val="0"/>
              </a:spcAft>
              <a:buClr>
                <a:srgbClr val="D1EAEE"/>
              </a:buClr>
              <a:buSzPts val="1200"/>
              <a:buFont typeface="Arial"/>
              <a:buNone/>
              <a:defRPr sz="1200" b="0" i="0" u="none">
                <a:solidFill>
                  <a:srgbClr val="D1EAEE"/>
                </a:solidFill>
                <a:latin typeface="Arial"/>
                <a:ea typeface="Arial"/>
                <a:cs typeface="Arial"/>
                <a:sym typeface="Arial"/>
              </a:defRPr>
            </a:lvl7pPr>
            <a:lvl8pPr marL="0" marR="0" lvl="7" indent="0" algn="r" rtl="0">
              <a:lnSpc>
                <a:spcPct val="100000"/>
              </a:lnSpc>
              <a:spcBef>
                <a:spcPts val="0"/>
              </a:spcBef>
              <a:spcAft>
                <a:spcPts val="0"/>
              </a:spcAft>
              <a:buClr>
                <a:srgbClr val="D1EAEE"/>
              </a:buClr>
              <a:buSzPts val="1200"/>
              <a:buFont typeface="Arial"/>
              <a:buNone/>
              <a:defRPr sz="1200" b="0" i="0" u="none">
                <a:solidFill>
                  <a:srgbClr val="D1EAEE"/>
                </a:solidFill>
                <a:latin typeface="Arial"/>
                <a:ea typeface="Arial"/>
                <a:cs typeface="Arial"/>
                <a:sym typeface="Arial"/>
              </a:defRPr>
            </a:lvl8pPr>
            <a:lvl9pPr marL="0" marR="0" lvl="8" indent="0" algn="r" rtl="0">
              <a:lnSpc>
                <a:spcPct val="100000"/>
              </a:lnSpc>
              <a:spcBef>
                <a:spcPts val="0"/>
              </a:spcBef>
              <a:spcAft>
                <a:spcPts val="0"/>
              </a:spcAft>
              <a:buClr>
                <a:srgbClr val="D1EAEE"/>
              </a:buClr>
              <a:buSzPts val="1200"/>
              <a:buFont typeface="Arial"/>
              <a:buNone/>
              <a:defRPr sz="1200" b="0" i="0" u="none">
                <a:solidFill>
                  <a:srgbClr val="D1EAEE"/>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sz="1400">
              <a:solidFill>
                <a:srgbClr val="000000"/>
              </a:solidFill>
            </a:endParaRPr>
          </a:p>
        </p:txBody>
      </p:sp>
    </p:spTree>
  </p:cSld>
  <p:clrMap bg1="lt1" tx1="dk1" bg2="dk2" tx2="lt2" accent1="accent1" accent2="accent2" accent3="accent3" accent4="accent4" accent5="accent5" accent6="accent6" hlink="hlink" folHlink="folHlink"/>
  <p:sldLayoutIdLst>
    <p:sldLayoutId id="2147483648"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211"/>
        <p:cNvGrpSpPr/>
        <p:nvPr/>
      </p:nvGrpSpPr>
      <p:grpSpPr>
        <a:xfrm>
          <a:off x="0" y="0"/>
          <a:ext cx="0" cy="0"/>
          <a:chOff x="0" y="0"/>
          <a:chExt cx="0" cy="0"/>
        </a:xfrm>
      </p:grpSpPr>
      <p:sp>
        <p:nvSpPr>
          <p:cNvPr id="212" name="Google Shape;212;p28"/>
          <p:cNvSpPr/>
          <p:nvPr/>
        </p:nvSpPr>
        <p:spPr>
          <a:xfrm>
            <a:off x="-9525" y="-7937"/>
            <a:ext cx="9163050" cy="1041400"/>
          </a:xfrm>
          <a:custGeom>
            <a:avLst/>
            <a:gdLst/>
            <a:ahLst/>
            <a:cxnLst/>
            <a:rect l="l" t="t" r="r" b="b"/>
            <a:pathLst>
              <a:path w="5772" h="656" extrusionOk="0">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rgbClr val="0079AF">
                  <a:alpha val="44705"/>
                </a:srgbClr>
              </a:gs>
              <a:gs pos="100000">
                <a:srgbClr val="00EBF8">
                  <a:alpha val="54901"/>
                </a:srgbClr>
              </a:gs>
            </a:gsLst>
            <a:lin ang="5400012"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213" name="Google Shape;213;p28"/>
          <p:cNvSpPr/>
          <p:nvPr/>
        </p:nvSpPr>
        <p:spPr>
          <a:xfrm>
            <a:off x="4381500" y="-7937"/>
            <a:ext cx="4762500" cy="638175"/>
          </a:xfrm>
          <a:custGeom>
            <a:avLst/>
            <a:gdLst/>
            <a:ahLst/>
            <a:cxnLst/>
            <a:rect l="l" t="t" r="r" b="b"/>
            <a:pathLst>
              <a:path w="3000" h="595" extrusionOk="0">
                <a:moveTo>
                  <a:pt x="0" y="0"/>
                </a:moveTo>
                <a:cubicBezTo>
                  <a:pt x="174" y="102"/>
                  <a:pt x="1168" y="533"/>
                  <a:pt x="1668" y="564"/>
                </a:cubicBezTo>
                <a:cubicBezTo>
                  <a:pt x="2168" y="595"/>
                  <a:pt x="2778" y="279"/>
                  <a:pt x="3000" y="186"/>
                </a:cubicBezTo>
                <a:lnTo>
                  <a:pt x="3000" y="6"/>
                </a:lnTo>
                <a:lnTo>
                  <a:pt x="0" y="0"/>
                </a:lnTo>
                <a:close/>
              </a:path>
            </a:pathLst>
          </a:custGeom>
          <a:gradFill>
            <a:gsLst>
              <a:gs pos="0">
                <a:srgbClr val="00ADB6"/>
              </a:gs>
              <a:gs pos="80000">
                <a:srgbClr val="009BE5"/>
              </a:gs>
              <a:gs pos="100000">
                <a:srgbClr val="009BE5"/>
              </a:gs>
            </a:gsLst>
            <a:lin ang="5400012"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grpSp>
        <p:nvGrpSpPr>
          <p:cNvPr id="214" name="Google Shape;214;p28"/>
          <p:cNvGrpSpPr/>
          <p:nvPr/>
        </p:nvGrpSpPr>
        <p:grpSpPr>
          <a:xfrm>
            <a:off x="-29327" y="-14802"/>
            <a:ext cx="9198252" cy="1083761"/>
            <a:chOff x="-29322" y="-1965"/>
            <a:chExt cx="9198252" cy="1086259"/>
          </a:xfrm>
        </p:grpSpPr>
        <p:sp>
          <p:nvSpPr>
            <p:cNvPr id="215" name="Google Shape;215;p28"/>
            <p:cNvSpPr/>
            <p:nvPr/>
          </p:nvSpPr>
          <p:spPr>
            <a:xfrm rot="-164306">
              <a:off x="-19045" y="216553"/>
              <a:ext cx="9163052" cy="649223"/>
            </a:xfrm>
            <a:custGeom>
              <a:avLst/>
              <a:gdLst/>
              <a:ahLst/>
              <a:cxnLst/>
              <a:rect l="l" t="t" r="r" b="b"/>
              <a:pathLst>
                <a:path w="5772" h="1055" extrusionOk="0">
                  <a:moveTo>
                    <a:pt x="0" y="966"/>
                  </a:moveTo>
                  <a:cubicBezTo>
                    <a:pt x="282" y="738"/>
                    <a:pt x="923" y="275"/>
                    <a:pt x="1608" y="282"/>
                  </a:cubicBezTo>
                  <a:cubicBezTo>
                    <a:pt x="2293" y="289"/>
                    <a:pt x="3416" y="1055"/>
                    <a:pt x="4110" y="1008"/>
                  </a:cubicBezTo>
                  <a:cubicBezTo>
                    <a:pt x="4804" y="961"/>
                    <a:pt x="5426" y="210"/>
                    <a:pt x="5772" y="0"/>
                  </a:cubicBezTo>
                </a:path>
              </a:pathLst>
            </a:custGeom>
            <a:noFill/>
            <a:ln w="10775" cap="flat" cmpd="sng">
              <a:solidFill>
                <a:srgbClr val="09B6BE"/>
              </a:solidFill>
              <a:prstDash val="solid"/>
              <a:round/>
              <a:headEnd type="none" w="sm" len="sm"/>
              <a:tailEnd type="none" w="sm" len="sm"/>
            </a:ln>
          </p:spPr>
          <p:txBody>
            <a:bodyPr spcFirstLastPara="1" wrap="square" lIns="91425" tIns="45700" rIns="91425" bIns="45700" anchor="t" anchorCtr="0">
              <a:noAutofit/>
            </a:bodyPr>
            <a:lstStyle/>
            <a:p>
              <a:pPr marL="0" marR="0" lvl="0" indent="0" algn="r" rtl="1">
                <a:lnSpc>
                  <a:spcPct val="100000"/>
                </a:lnSpc>
                <a:spcBef>
                  <a:spcPts val="0"/>
                </a:spcBef>
                <a:spcAft>
                  <a:spcPts val="0"/>
                </a:spcAft>
                <a:buClr>
                  <a:schemeClr val="dk1"/>
                </a:buClr>
                <a:buSzPts val="1800"/>
                <a:buFont typeface="Arial"/>
                <a:buNone/>
              </a:pPr>
              <a:endParaRPr sz="1800" b="0" i="0" u="none" strike="noStrike" cap="none">
                <a:solidFill>
                  <a:srgbClr val="000000"/>
                </a:solidFill>
                <a:latin typeface="Constantia"/>
                <a:ea typeface="Constantia"/>
                <a:cs typeface="Constantia"/>
                <a:sym typeface="Constantia"/>
              </a:endParaRPr>
            </a:p>
          </p:txBody>
        </p:sp>
        <p:sp>
          <p:nvSpPr>
            <p:cNvPr id="216" name="Google Shape;216;p28"/>
            <p:cNvSpPr/>
            <p:nvPr/>
          </p:nvSpPr>
          <p:spPr>
            <a:xfrm rot="-164306">
              <a:off x="-14309" y="290005"/>
              <a:ext cx="9175809" cy="530353"/>
            </a:xfrm>
            <a:custGeom>
              <a:avLst/>
              <a:gdLst/>
              <a:ahLst/>
              <a:cxnLst/>
              <a:rect l="l" t="t" r="r" b="b"/>
              <a:pathLst>
                <a:path w="5766" h="854" extrusionOk="0">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solidFill>
                <a:schemeClr val="accent4"/>
              </a:solidFill>
              <a:prstDash val="solid"/>
              <a:round/>
              <a:headEnd type="none" w="sm" len="sm"/>
              <a:tailEnd type="none" w="sm" len="sm"/>
            </a:ln>
          </p:spPr>
          <p:txBody>
            <a:bodyPr spcFirstLastPara="1" wrap="square" lIns="91425" tIns="45700" rIns="91425" bIns="45700" anchor="t" anchorCtr="0">
              <a:noAutofit/>
            </a:bodyPr>
            <a:lstStyle/>
            <a:p>
              <a:pPr marL="0" marR="0" lvl="0" indent="0" algn="r" rtl="1">
                <a:lnSpc>
                  <a:spcPct val="100000"/>
                </a:lnSpc>
                <a:spcBef>
                  <a:spcPts val="0"/>
                </a:spcBef>
                <a:spcAft>
                  <a:spcPts val="0"/>
                </a:spcAft>
                <a:buClr>
                  <a:schemeClr val="dk1"/>
                </a:buClr>
                <a:buSzPts val="1800"/>
                <a:buFont typeface="Arial"/>
                <a:buNone/>
              </a:pPr>
              <a:endParaRPr sz="1800" b="0" i="0" u="none" strike="noStrike" cap="none">
                <a:solidFill>
                  <a:srgbClr val="000000"/>
                </a:solidFill>
                <a:latin typeface="Constantia"/>
                <a:ea typeface="Constantia"/>
                <a:cs typeface="Constantia"/>
                <a:sym typeface="Constantia"/>
              </a:endParaRPr>
            </a:p>
          </p:txBody>
        </p:sp>
      </p:grpSp>
      <p:sp>
        <p:nvSpPr>
          <p:cNvPr id="217" name="Google Shape;217;p28"/>
          <p:cNvSpPr txBox="1">
            <a:spLocks noGrp="1"/>
          </p:cNvSpPr>
          <p:nvPr>
            <p:ph type="title"/>
          </p:nvPr>
        </p:nvSpPr>
        <p:spPr>
          <a:xfrm>
            <a:off x="457200" y="704850"/>
            <a:ext cx="8229600" cy="1143000"/>
          </a:xfrm>
          <a:prstGeom prst="rect">
            <a:avLst/>
          </a:prstGeom>
          <a:noFill/>
          <a:ln>
            <a:noFill/>
          </a:ln>
        </p:spPr>
        <p:txBody>
          <a:bodyPr spcFirstLastPara="1" wrap="square" lIns="0" tIns="45700" rIns="0" bIns="0" anchor="b" anchorCtr="0">
            <a:noAutofit/>
          </a:bodyPr>
          <a:lstStyle>
            <a:lvl1pPr marR="0" lvl="0" algn="l" rtl="1">
              <a:spcBef>
                <a:spcPts val="0"/>
              </a:spcBef>
              <a:spcAft>
                <a:spcPts val="0"/>
              </a:spcAft>
              <a:buClr>
                <a:schemeClr val="dk2"/>
              </a:buClr>
              <a:buSzPts val="5000"/>
              <a:buFont typeface="Calibri"/>
              <a:buNone/>
              <a:defRPr sz="5000" b="0" i="0" u="none" strike="noStrike" cap="none">
                <a:solidFill>
                  <a:schemeClr val="dk2"/>
                </a:solidFill>
                <a:latin typeface="Calibri"/>
                <a:ea typeface="Calibri"/>
                <a:cs typeface="Calibri"/>
                <a:sym typeface="Calibri"/>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218" name="Google Shape;218;p28"/>
          <p:cNvSpPr txBox="1">
            <a:spLocks noGrp="1"/>
          </p:cNvSpPr>
          <p:nvPr>
            <p:ph type="body" idx="1"/>
          </p:nvPr>
        </p:nvSpPr>
        <p:spPr>
          <a:xfrm>
            <a:off x="457200" y="1935162"/>
            <a:ext cx="8229600" cy="4389300"/>
          </a:xfrm>
          <a:prstGeom prst="rect">
            <a:avLst/>
          </a:prstGeom>
          <a:noFill/>
          <a:ln>
            <a:noFill/>
          </a:ln>
        </p:spPr>
        <p:txBody>
          <a:bodyPr spcFirstLastPara="1" wrap="square" lIns="91425" tIns="45700" rIns="91425" bIns="45700" anchor="t" anchorCtr="0">
            <a:noAutofit/>
          </a:bodyPr>
          <a:lstStyle>
            <a:lvl1pPr marL="457200" marR="0" lvl="0" indent="-385445" algn="r" rtl="1">
              <a:spcBef>
                <a:spcPts val="520"/>
              </a:spcBef>
              <a:spcAft>
                <a:spcPts val="0"/>
              </a:spcAft>
              <a:buClr>
                <a:schemeClr val="accent3"/>
              </a:buClr>
              <a:buSzPts val="2470"/>
              <a:buFont typeface="Noto Sans Symbols"/>
              <a:buChar char="⚫"/>
              <a:defRPr sz="2600" b="0" i="0" u="none" strike="noStrike" cap="none">
                <a:solidFill>
                  <a:schemeClr val="dk1"/>
                </a:solidFill>
                <a:latin typeface="Constantia"/>
                <a:ea typeface="Constantia"/>
                <a:cs typeface="Constantia"/>
                <a:sym typeface="Constantia"/>
              </a:defRPr>
            </a:lvl1pPr>
            <a:lvl2pPr marL="914400" marR="0" lvl="1" indent="-358140" algn="r" rtl="1">
              <a:spcBef>
                <a:spcPts val="480"/>
              </a:spcBef>
              <a:spcAft>
                <a:spcPts val="0"/>
              </a:spcAft>
              <a:buClr>
                <a:schemeClr val="accent1"/>
              </a:buClr>
              <a:buSzPts val="2040"/>
              <a:buFont typeface="Noto Sans Symbols"/>
              <a:buChar char="⚫"/>
              <a:defRPr sz="2400" b="0" i="0" u="none" strike="noStrike" cap="none">
                <a:solidFill>
                  <a:schemeClr val="dk1"/>
                </a:solidFill>
                <a:latin typeface="Constantia"/>
                <a:ea typeface="Constantia"/>
                <a:cs typeface="Constantia"/>
                <a:sym typeface="Constantia"/>
              </a:defRPr>
            </a:lvl2pPr>
            <a:lvl3pPr marL="1371600" marR="0" lvl="2" indent="-321944" algn="r" rtl="1">
              <a:spcBef>
                <a:spcPts val="420"/>
              </a:spcBef>
              <a:spcAft>
                <a:spcPts val="0"/>
              </a:spcAft>
              <a:buClr>
                <a:schemeClr val="accent2"/>
              </a:buClr>
              <a:buSzPts val="1470"/>
              <a:buFont typeface="Noto Sans Symbols"/>
              <a:buChar char="⚫"/>
              <a:defRPr sz="2100" b="0" i="0" u="none" strike="noStrike" cap="none">
                <a:solidFill>
                  <a:schemeClr val="dk1"/>
                </a:solidFill>
                <a:latin typeface="Constantia"/>
                <a:ea typeface="Constantia"/>
                <a:cs typeface="Constantia"/>
                <a:sym typeface="Constantia"/>
              </a:defRPr>
            </a:lvl3pPr>
            <a:lvl4pPr marL="1828800" marR="0" lvl="3" indent="-311150" algn="r" rtl="1">
              <a:spcBef>
                <a:spcPts val="400"/>
              </a:spcBef>
              <a:spcAft>
                <a:spcPts val="0"/>
              </a:spcAft>
              <a:buClr>
                <a:schemeClr val="accent3"/>
              </a:buClr>
              <a:buSzPts val="1300"/>
              <a:buFont typeface="Noto Sans Symbols"/>
              <a:buChar char="⚫"/>
              <a:defRPr sz="2000" b="0" i="0" u="none" strike="noStrike" cap="none">
                <a:solidFill>
                  <a:schemeClr val="dk1"/>
                </a:solidFill>
                <a:latin typeface="Constantia"/>
                <a:ea typeface="Constantia"/>
                <a:cs typeface="Constantia"/>
                <a:sym typeface="Constantia"/>
              </a:defRPr>
            </a:lvl4pPr>
            <a:lvl5pPr marL="2286000" marR="0" lvl="4" indent="-311150" algn="r" rtl="1">
              <a:spcBef>
                <a:spcPts val="400"/>
              </a:spcBef>
              <a:spcAft>
                <a:spcPts val="0"/>
              </a:spcAft>
              <a:buClr>
                <a:schemeClr val="accent4"/>
              </a:buClr>
              <a:buSzPts val="1300"/>
              <a:buFont typeface="Noto Sans Symbols"/>
              <a:buChar char="⚫"/>
              <a:defRPr sz="2000" b="0" i="0" u="none" strike="noStrike" cap="none">
                <a:solidFill>
                  <a:schemeClr val="dk1"/>
                </a:solidFill>
                <a:latin typeface="Constantia"/>
                <a:ea typeface="Constantia"/>
                <a:cs typeface="Constantia"/>
                <a:sym typeface="Constantia"/>
              </a:defRPr>
            </a:lvl5pPr>
            <a:lvl6pPr marL="2743200" marR="0" lvl="5" indent="-320039" algn="r" rtl="1">
              <a:spcBef>
                <a:spcPts val="360"/>
              </a:spcBef>
              <a:spcAft>
                <a:spcPts val="0"/>
              </a:spcAft>
              <a:buClr>
                <a:schemeClr val="accent5"/>
              </a:buClr>
              <a:buSzPts val="1440"/>
              <a:buFont typeface="Noto Sans Symbols"/>
              <a:buChar char="⚫"/>
              <a:defRPr sz="1800" b="0" i="0" u="none" strike="noStrike" cap="none">
                <a:solidFill>
                  <a:schemeClr val="dk1"/>
                </a:solidFill>
                <a:latin typeface="Constantia"/>
                <a:ea typeface="Constantia"/>
                <a:cs typeface="Constantia"/>
                <a:sym typeface="Constantia"/>
              </a:defRPr>
            </a:lvl6pPr>
            <a:lvl7pPr marL="3200400" marR="0" lvl="6" indent="-309879" algn="r" rtl="1">
              <a:spcBef>
                <a:spcPts val="320"/>
              </a:spcBef>
              <a:spcAft>
                <a:spcPts val="0"/>
              </a:spcAft>
              <a:buClr>
                <a:schemeClr val="accent6"/>
              </a:buClr>
              <a:buSzPts val="1280"/>
              <a:buFont typeface="Noto Sans Symbols"/>
              <a:buChar char="⚫"/>
              <a:defRPr sz="1600" b="0" i="0" u="none" strike="noStrike" cap="none">
                <a:solidFill>
                  <a:schemeClr val="dk1"/>
                </a:solidFill>
                <a:latin typeface="Constantia"/>
                <a:ea typeface="Constantia"/>
                <a:cs typeface="Constantia"/>
                <a:sym typeface="Constantia"/>
              </a:defRPr>
            </a:lvl7pPr>
            <a:lvl8pPr marL="3657600" marR="0" lvl="7" indent="-330200" algn="r" rtl="1">
              <a:spcBef>
                <a:spcPts val="320"/>
              </a:spcBef>
              <a:spcAft>
                <a:spcPts val="0"/>
              </a:spcAft>
              <a:buClr>
                <a:schemeClr val="dk2"/>
              </a:buClr>
              <a:buSzPts val="1600"/>
              <a:buFont typeface="Constantia"/>
              <a:buChar char="•"/>
              <a:defRPr sz="1600" b="0" i="0" u="none" strike="noStrike" cap="none">
                <a:solidFill>
                  <a:schemeClr val="dk1"/>
                </a:solidFill>
                <a:latin typeface="Constantia"/>
                <a:ea typeface="Constantia"/>
                <a:cs typeface="Constantia"/>
                <a:sym typeface="Constantia"/>
              </a:defRPr>
            </a:lvl8pPr>
            <a:lvl9pPr marL="4114800" marR="0" lvl="8" indent="-317500" algn="r" rtl="1">
              <a:spcBef>
                <a:spcPts val="280"/>
              </a:spcBef>
              <a:spcAft>
                <a:spcPts val="0"/>
              </a:spcAft>
              <a:buClr>
                <a:schemeClr val="dk2"/>
              </a:buClr>
              <a:buSzPts val="1400"/>
              <a:buFont typeface="Constantia"/>
              <a:buChar char="•"/>
              <a:defRPr sz="1400" b="0" i="0" u="none" strike="noStrike" cap="none">
                <a:solidFill>
                  <a:schemeClr val="dk1"/>
                </a:solidFill>
                <a:latin typeface="Constantia"/>
                <a:ea typeface="Constantia"/>
                <a:cs typeface="Constantia"/>
                <a:sym typeface="Constantia"/>
              </a:defRPr>
            </a:lvl9pPr>
          </a:lstStyle>
          <a:p>
            <a:endParaRPr/>
          </a:p>
        </p:txBody>
      </p:sp>
      <p:sp>
        <p:nvSpPr>
          <p:cNvPr id="219" name="Google Shape;219;p28"/>
          <p:cNvSpPr txBox="1">
            <a:spLocks noGrp="1"/>
          </p:cNvSpPr>
          <p:nvPr>
            <p:ph type="dt" idx="10"/>
          </p:nvPr>
        </p:nvSpPr>
        <p:spPr>
          <a:xfrm>
            <a:off x="457200" y="6356350"/>
            <a:ext cx="2133600" cy="365100"/>
          </a:xfrm>
          <a:prstGeom prst="rect">
            <a:avLst/>
          </a:prstGeom>
          <a:noFill/>
          <a:ln>
            <a:noFill/>
          </a:ln>
        </p:spPr>
        <p:txBody>
          <a:bodyPr spcFirstLastPara="1" wrap="square" lIns="0" tIns="0" rIns="0" bIns="0" anchor="b" anchorCtr="0">
            <a:noAutofit/>
          </a:bodyPr>
          <a:lstStyle>
            <a:lvl1pPr marR="0" lvl="0" algn="l" rtl="0">
              <a:lnSpc>
                <a:spcPct val="100000"/>
              </a:lnSpc>
              <a:spcBef>
                <a:spcPts val="0"/>
              </a:spcBef>
              <a:spcAft>
                <a:spcPts val="0"/>
              </a:spcAft>
              <a:buSzPts val="1400"/>
              <a:buNone/>
              <a:defRPr sz="1200" b="0" i="0" u="none">
                <a:solidFill>
                  <a:srgbClr val="045C75"/>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220" name="Google Shape;220;p28"/>
          <p:cNvSpPr txBox="1">
            <a:spLocks noGrp="1"/>
          </p:cNvSpPr>
          <p:nvPr>
            <p:ph type="ftr" idx="11"/>
          </p:nvPr>
        </p:nvSpPr>
        <p:spPr>
          <a:xfrm>
            <a:off x="2667000" y="6356350"/>
            <a:ext cx="3352800" cy="365100"/>
          </a:xfrm>
          <a:prstGeom prst="rect">
            <a:avLst/>
          </a:prstGeom>
          <a:noFill/>
          <a:ln>
            <a:noFill/>
          </a:ln>
        </p:spPr>
        <p:txBody>
          <a:bodyPr spcFirstLastPara="1" wrap="square" lIns="0" tIns="0" rIns="0" bIns="0" anchor="b" anchorCtr="0">
            <a:noAutofit/>
          </a:bodyPr>
          <a:lstStyle>
            <a:lvl1pPr marR="0" lvl="0" algn="l" rtl="0">
              <a:lnSpc>
                <a:spcPct val="100000"/>
              </a:lnSpc>
              <a:spcBef>
                <a:spcPts val="0"/>
              </a:spcBef>
              <a:spcAft>
                <a:spcPts val="0"/>
              </a:spcAft>
              <a:buSzPts val="1400"/>
              <a:buNone/>
              <a:defRPr sz="1800" b="0" i="0" u="none">
                <a:solidFill>
                  <a:schemeClr val="dk1"/>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221" name="Google Shape;221;p28"/>
          <p:cNvSpPr txBox="1">
            <a:spLocks noGrp="1"/>
          </p:cNvSpPr>
          <p:nvPr>
            <p:ph type="sldNum" idx="12"/>
          </p:nvPr>
        </p:nvSpPr>
        <p:spPr>
          <a:xfrm>
            <a:off x="7924800" y="6356350"/>
            <a:ext cx="762000" cy="365100"/>
          </a:xfrm>
          <a:prstGeom prst="rect">
            <a:avLst/>
          </a:prstGeom>
          <a:noFill/>
          <a:ln>
            <a:noFill/>
          </a:ln>
        </p:spPr>
        <p:txBody>
          <a:bodyPr spcFirstLastPara="1" wrap="square" lIns="0" tIns="0" rIns="0" bIns="0" anchor="b" anchorCtr="0">
            <a:noAutofit/>
          </a:bodyPr>
          <a:lstStyle>
            <a:lvl1pPr marL="0" marR="0" lvl="0"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1pPr>
            <a:lvl2pPr marL="0" marR="0" lvl="1"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2pPr>
            <a:lvl3pPr marL="0" marR="0" lvl="2"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3pPr>
            <a:lvl4pPr marL="0" marR="0" lvl="3"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4pPr>
            <a:lvl5pPr marL="0" marR="0" lvl="4"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5pPr>
            <a:lvl6pPr marL="0" marR="0" lvl="5"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6pPr>
            <a:lvl7pPr marL="0" marR="0" lvl="6"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7pPr>
            <a:lvl8pPr marL="0" marR="0" lvl="7"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8pPr>
            <a:lvl9pPr marL="0" marR="0" lvl="8"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sz="1400">
              <a:solidFill>
                <a:srgbClr val="000000"/>
              </a:solidFill>
            </a:endParaRPr>
          </a:p>
        </p:txBody>
      </p:sp>
    </p:spTree>
  </p:cSld>
  <p:clrMap bg1="lt1" tx1="dk1" bg2="dk2" tx2="lt2" accent1="accent1" accent2="accent2" accent3="accent3" accent4="accent4" accent5="accent5" accent6="accent6" hlink="hlink" folHlink="folHlink"/>
  <p:sldLayoutIdLst>
    <p:sldLayoutId id="2147483666"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229"/>
        <p:cNvGrpSpPr/>
        <p:nvPr/>
      </p:nvGrpSpPr>
      <p:grpSpPr>
        <a:xfrm>
          <a:off x="0" y="0"/>
          <a:ext cx="0" cy="0"/>
          <a:chOff x="0" y="0"/>
          <a:chExt cx="0" cy="0"/>
        </a:xfrm>
      </p:grpSpPr>
      <p:sp>
        <p:nvSpPr>
          <p:cNvPr id="230" name="Google Shape;230;p30"/>
          <p:cNvSpPr/>
          <p:nvPr/>
        </p:nvSpPr>
        <p:spPr>
          <a:xfrm rot="-10377829" flipH="1">
            <a:off x="3166569" y="1109764"/>
            <a:ext cx="5257964" cy="4114929"/>
          </a:xfrm>
          <a:custGeom>
            <a:avLst/>
            <a:gdLst/>
            <a:ahLst/>
            <a:cxnLst/>
            <a:rect l="l" t="t" r="r" b="b"/>
            <a:pathLst>
              <a:path w="5257800" h="4114800" extrusionOk="0">
                <a:moveTo>
                  <a:pt x="0" y="0"/>
                </a:moveTo>
                <a:lnTo>
                  <a:pt x="5107774" y="0"/>
                </a:lnTo>
                <a:lnTo>
                  <a:pt x="5257800" y="150026"/>
                </a:lnTo>
                <a:lnTo>
                  <a:pt x="5257800" y="4114800"/>
                </a:lnTo>
                <a:lnTo>
                  <a:pt x="0" y="4114800"/>
                </a:lnTo>
                <a:lnTo>
                  <a:pt x="0" y="0"/>
                </a:lnTo>
                <a:lnTo>
                  <a:pt x="0" y="0"/>
                </a:lnTo>
                <a:close/>
              </a:path>
            </a:pathLst>
          </a:custGeom>
          <a:solidFill>
            <a:srgbClr val="FFFFFF"/>
          </a:solidFill>
          <a:ln w="9525" cap="rnd" cmpd="sng">
            <a:solidFill>
              <a:srgbClr val="C0C0C0"/>
            </a:solidFill>
            <a:prstDash val="solid"/>
            <a:miter lim="800000"/>
            <a:headEnd type="none" w="sm" len="sm"/>
            <a:tailEnd type="none" w="sm" len="sm"/>
          </a:ln>
          <a:effectLst>
            <a:outerShdw blurRad="63500" dist="38499" dir="7500041" sx="98500" sy="100080" kx="98636">
              <a:srgbClr val="000000">
                <a:alpha val="24710"/>
              </a:srgbClr>
            </a:outerShdw>
          </a:effectLst>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231" name="Google Shape;231;p30"/>
          <p:cNvSpPr/>
          <p:nvPr/>
        </p:nvSpPr>
        <p:spPr>
          <a:xfrm rot="-10381539" flipH="1">
            <a:off x="8004149" y="5359289"/>
            <a:ext cx="155652" cy="155652"/>
          </a:xfrm>
          <a:prstGeom prst="rtTriangle">
            <a:avLst/>
          </a:prstGeom>
          <a:solidFill>
            <a:srgbClr val="FFFFFF"/>
          </a:solidFill>
          <a:ln w="12700" cap="flat" cmpd="sng">
            <a:solidFill>
              <a:srgbClr val="FFFFFF"/>
            </a:solidFill>
            <a:prstDash val="solid"/>
            <a:bevel/>
            <a:headEnd type="none" w="sm" len="sm"/>
            <a:tailEnd type="none" w="sm" len="sm"/>
          </a:ln>
          <a:effectLst>
            <a:outerShdw blurRad="63500" dist="6350" dir="12899787">
              <a:srgbClr val="000000">
                <a:alpha val="46670"/>
              </a:srgbClr>
            </a:outerShdw>
          </a:effectLst>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232" name="Google Shape;232;p30"/>
          <p:cNvSpPr/>
          <p:nvPr/>
        </p:nvSpPr>
        <p:spPr>
          <a:xfrm rot="10800000" flipH="1">
            <a:off x="-9525" y="5816600"/>
            <a:ext cx="9163050" cy="1041400"/>
          </a:xfrm>
          <a:custGeom>
            <a:avLst/>
            <a:gdLst/>
            <a:ahLst/>
            <a:cxnLst/>
            <a:rect l="l" t="t" r="r" b="b"/>
            <a:pathLst>
              <a:path w="5772" h="656" extrusionOk="0">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rgbClr val="0079AF">
                  <a:alpha val="44705"/>
                </a:srgbClr>
              </a:gs>
              <a:gs pos="100000">
                <a:srgbClr val="00EBF8">
                  <a:alpha val="54901"/>
                </a:srgbClr>
              </a:gs>
            </a:gsLst>
            <a:lin ang="5400012"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233" name="Google Shape;233;p30"/>
          <p:cNvSpPr/>
          <p:nvPr/>
        </p:nvSpPr>
        <p:spPr>
          <a:xfrm rot="10800000" flipH="1">
            <a:off x="4381500" y="6219825"/>
            <a:ext cx="4762500" cy="638175"/>
          </a:xfrm>
          <a:custGeom>
            <a:avLst/>
            <a:gdLst/>
            <a:ahLst/>
            <a:cxnLst/>
            <a:rect l="l" t="t" r="r" b="b"/>
            <a:pathLst>
              <a:path w="3000" h="595" extrusionOk="0">
                <a:moveTo>
                  <a:pt x="0" y="0"/>
                </a:moveTo>
                <a:cubicBezTo>
                  <a:pt x="174" y="102"/>
                  <a:pt x="1168" y="533"/>
                  <a:pt x="1668" y="564"/>
                </a:cubicBezTo>
                <a:cubicBezTo>
                  <a:pt x="2168" y="595"/>
                  <a:pt x="2778" y="279"/>
                  <a:pt x="3000" y="186"/>
                </a:cubicBezTo>
                <a:lnTo>
                  <a:pt x="3000" y="6"/>
                </a:lnTo>
                <a:lnTo>
                  <a:pt x="0" y="0"/>
                </a:lnTo>
                <a:close/>
              </a:path>
            </a:pathLst>
          </a:custGeom>
          <a:gradFill>
            <a:gsLst>
              <a:gs pos="0">
                <a:srgbClr val="00ADB6"/>
              </a:gs>
              <a:gs pos="80000">
                <a:srgbClr val="009BE5"/>
              </a:gs>
              <a:gs pos="100000">
                <a:srgbClr val="009BE5"/>
              </a:gs>
            </a:gsLst>
            <a:lin ang="5400012"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234" name="Google Shape;234;p30"/>
          <p:cNvSpPr txBox="1">
            <a:spLocks noGrp="1"/>
          </p:cNvSpPr>
          <p:nvPr>
            <p:ph type="title"/>
          </p:nvPr>
        </p:nvSpPr>
        <p:spPr>
          <a:xfrm>
            <a:off x="457200" y="704850"/>
            <a:ext cx="8229600" cy="1143000"/>
          </a:xfrm>
          <a:prstGeom prst="rect">
            <a:avLst/>
          </a:prstGeom>
          <a:noFill/>
          <a:ln>
            <a:noFill/>
          </a:ln>
        </p:spPr>
        <p:txBody>
          <a:bodyPr spcFirstLastPara="1" wrap="square" lIns="0" tIns="45700" rIns="0" bIns="0" anchor="b" anchorCtr="0">
            <a:noAutofit/>
          </a:bodyPr>
          <a:lstStyle>
            <a:lvl1pPr marR="0" lvl="0" algn="l" rtl="1">
              <a:spcBef>
                <a:spcPts val="0"/>
              </a:spcBef>
              <a:spcAft>
                <a:spcPts val="0"/>
              </a:spcAft>
              <a:buClr>
                <a:schemeClr val="dk2"/>
              </a:buClr>
              <a:buSzPts val="5000"/>
              <a:buFont typeface="Calibri"/>
              <a:buNone/>
              <a:defRPr sz="5000" b="0" i="0" u="none" strike="noStrike" cap="none">
                <a:solidFill>
                  <a:schemeClr val="dk2"/>
                </a:solidFill>
                <a:latin typeface="Calibri"/>
                <a:ea typeface="Calibri"/>
                <a:cs typeface="Calibri"/>
                <a:sym typeface="Calibri"/>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235" name="Google Shape;235;p30"/>
          <p:cNvSpPr txBox="1">
            <a:spLocks noGrp="1"/>
          </p:cNvSpPr>
          <p:nvPr>
            <p:ph type="body" idx="1"/>
          </p:nvPr>
        </p:nvSpPr>
        <p:spPr>
          <a:xfrm>
            <a:off x="457200" y="1935162"/>
            <a:ext cx="8229600" cy="4389300"/>
          </a:xfrm>
          <a:prstGeom prst="rect">
            <a:avLst/>
          </a:prstGeom>
          <a:noFill/>
          <a:ln>
            <a:noFill/>
          </a:ln>
        </p:spPr>
        <p:txBody>
          <a:bodyPr spcFirstLastPara="1" wrap="square" lIns="91425" tIns="45700" rIns="91425" bIns="45700" anchor="t" anchorCtr="0">
            <a:noAutofit/>
          </a:bodyPr>
          <a:lstStyle>
            <a:lvl1pPr marL="457200" marR="0" lvl="0" indent="-385445" algn="r" rtl="1">
              <a:spcBef>
                <a:spcPts val="520"/>
              </a:spcBef>
              <a:spcAft>
                <a:spcPts val="0"/>
              </a:spcAft>
              <a:buClr>
                <a:schemeClr val="accent3"/>
              </a:buClr>
              <a:buSzPts val="2470"/>
              <a:buFont typeface="Noto Sans Symbols"/>
              <a:buChar char="⚫"/>
              <a:defRPr sz="2600" b="0" i="0" u="none" strike="noStrike" cap="none">
                <a:solidFill>
                  <a:schemeClr val="dk1"/>
                </a:solidFill>
                <a:latin typeface="Constantia"/>
                <a:ea typeface="Constantia"/>
                <a:cs typeface="Constantia"/>
                <a:sym typeface="Constantia"/>
              </a:defRPr>
            </a:lvl1pPr>
            <a:lvl2pPr marL="914400" marR="0" lvl="1" indent="-358140" algn="r" rtl="1">
              <a:spcBef>
                <a:spcPts val="480"/>
              </a:spcBef>
              <a:spcAft>
                <a:spcPts val="0"/>
              </a:spcAft>
              <a:buClr>
                <a:schemeClr val="accent1"/>
              </a:buClr>
              <a:buSzPts val="2040"/>
              <a:buFont typeface="Noto Sans Symbols"/>
              <a:buChar char="⚫"/>
              <a:defRPr sz="2400" b="0" i="0" u="none" strike="noStrike" cap="none">
                <a:solidFill>
                  <a:schemeClr val="dk1"/>
                </a:solidFill>
                <a:latin typeface="Constantia"/>
                <a:ea typeface="Constantia"/>
                <a:cs typeface="Constantia"/>
                <a:sym typeface="Constantia"/>
              </a:defRPr>
            </a:lvl2pPr>
            <a:lvl3pPr marL="1371600" marR="0" lvl="2" indent="-321944" algn="r" rtl="1">
              <a:spcBef>
                <a:spcPts val="420"/>
              </a:spcBef>
              <a:spcAft>
                <a:spcPts val="0"/>
              </a:spcAft>
              <a:buClr>
                <a:schemeClr val="accent2"/>
              </a:buClr>
              <a:buSzPts val="1470"/>
              <a:buFont typeface="Noto Sans Symbols"/>
              <a:buChar char="⚫"/>
              <a:defRPr sz="2100" b="0" i="0" u="none" strike="noStrike" cap="none">
                <a:solidFill>
                  <a:schemeClr val="dk1"/>
                </a:solidFill>
                <a:latin typeface="Constantia"/>
                <a:ea typeface="Constantia"/>
                <a:cs typeface="Constantia"/>
                <a:sym typeface="Constantia"/>
              </a:defRPr>
            </a:lvl3pPr>
            <a:lvl4pPr marL="1828800" marR="0" lvl="3" indent="-311150" algn="r" rtl="1">
              <a:spcBef>
                <a:spcPts val="400"/>
              </a:spcBef>
              <a:spcAft>
                <a:spcPts val="0"/>
              </a:spcAft>
              <a:buClr>
                <a:schemeClr val="accent3"/>
              </a:buClr>
              <a:buSzPts val="1300"/>
              <a:buFont typeface="Noto Sans Symbols"/>
              <a:buChar char="⚫"/>
              <a:defRPr sz="2000" b="0" i="0" u="none" strike="noStrike" cap="none">
                <a:solidFill>
                  <a:schemeClr val="dk1"/>
                </a:solidFill>
                <a:latin typeface="Constantia"/>
                <a:ea typeface="Constantia"/>
                <a:cs typeface="Constantia"/>
                <a:sym typeface="Constantia"/>
              </a:defRPr>
            </a:lvl4pPr>
            <a:lvl5pPr marL="2286000" marR="0" lvl="4" indent="-311150" algn="r" rtl="1">
              <a:spcBef>
                <a:spcPts val="400"/>
              </a:spcBef>
              <a:spcAft>
                <a:spcPts val="0"/>
              </a:spcAft>
              <a:buClr>
                <a:schemeClr val="accent4"/>
              </a:buClr>
              <a:buSzPts val="1300"/>
              <a:buFont typeface="Noto Sans Symbols"/>
              <a:buChar char="⚫"/>
              <a:defRPr sz="2000" b="0" i="0" u="none" strike="noStrike" cap="none">
                <a:solidFill>
                  <a:schemeClr val="dk1"/>
                </a:solidFill>
                <a:latin typeface="Constantia"/>
                <a:ea typeface="Constantia"/>
                <a:cs typeface="Constantia"/>
                <a:sym typeface="Constantia"/>
              </a:defRPr>
            </a:lvl5pPr>
            <a:lvl6pPr marL="2743200" marR="0" lvl="5" indent="-320039" algn="r" rtl="1">
              <a:spcBef>
                <a:spcPts val="360"/>
              </a:spcBef>
              <a:spcAft>
                <a:spcPts val="0"/>
              </a:spcAft>
              <a:buClr>
                <a:schemeClr val="accent5"/>
              </a:buClr>
              <a:buSzPts val="1440"/>
              <a:buFont typeface="Noto Sans Symbols"/>
              <a:buChar char="⚫"/>
              <a:defRPr sz="1800" b="0" i="0" u="none" strike="noStrike" cap="none">
                <a:solidFill>
                  <a:schemeClr val="dk1"/>
                </a:solidFill>
                <a:latin typeface="Constantia"/>
                <a:ea typeface="Constantia"/>
                <a:cs typeface="Constantia"/>
                <a:sym typeface="Constantia"/>
              </a:defRPr>
            </a:lvl6pPr>
            <a:lvl7pPr marL="3200400" marR="0" lvl="6" indent="-309879" algn="r" rtl="1">
              <a:spcBef>
                <a:spcPts val="320"/>
              </a:spcBef>
              <a:spcAft>
                <a:spcPts val="0"/>
              </a:spcAft>
              <a:buClr>
                <a:schemeClr val="accent6"/>
              </a:buClr>
              <a:buSzPts val="1280"/>
              <a:buFont typeface="Noto Sans Symbols"/>
              <a:buChar char="⚫"/>
              <a:defRPr sz="1600" b="0" i="0" u="none" strike="noStrike" cap="none">
                <a:solidFill>
                  <a:schemeClr val="dk1"/>
                </a:solidFill>
                <a:latin typeface="Constantia"/>
                <a:ea typeface="Constantia"/>
                <a:cs typeface="Constantia"/>
                <a:sym typeface="Constantia"/>
              </a:defRPr>
            </a:lvl7pPr>
            <a:lvl8pPr marL="3657600" marR="0" lvl="7" indent="-330200" algn="r" rtl="1">
              <a:spcBef>
                <a:spcPts val="320"/>
              </a:spcBef>
              <a:spcAft>
                <a:spcPts val="0"/>
              </a:spcAft>
              <a:buClr>
                <a:schemeClr val="dk2"/>
              </a:buClr>
              <a:buSzPts val="1600"/>
              <a:buFont typeface="Constantia"/>
              <a:buChar char="•"/>
              <a:defRPr sz="1600" b="0" i="0" u="none" strike="noStrike" cap="none">
                <a:solidFill>
                  <a:schemeClr val="dk1"/>
                </a:solidFill>
                <a:latin typeface="Constantia"/>
                <a:ea typeface="Constantia"/>
                <a:cs typeface="Constantia"/>
                <a:sym typeface="Constantia"/>
              </a:defRPr>
            </a:lvl8pPr>
            <a:lvl9pPr marL="4114800" marR="0" lvl="8" indent="-317500" algn="r" rtl="1">
              <a:spcBef>
                <a:spcPts val="280"/>
              </a:spcBef>
              <a:spcAft>
                <a:spcPts val="0"/>
              </a:spcAft>
              <a:buClr>
                <a:schemeClr val="dk2"/>
              </a:buClr>
              <a:buSzPts val="1400"/>
              <a:buFont typeface="Constantia"/>
              <a:buChar char="•"/>
              <a:defRPr sz="1400" b="0" i="0" u="none" strike="noStrike" cap="none">
                <a:solidFill>
                  <a:schemeClr val="dk1"/>
                </a:solidFill>
                <a:latin typeface="Constantia"/>
                <a:ea typeface="Constantia"/>
                <a:cs typeface="Constantia"/>
                <a:sym typeface="Constantia"/>
              </a:defRPr>
            </a:lvl9pPr>
          </a:lstStyle>
          <a:p>
            <a:endParaRPr/>
          </a:p>
        </p:txBody>
      </p:sp>
      <p:sp>
        <p:nvSpPr>
          <p:cNvPr id="236" name="Google Shape;236;p30"/>
          <p:cNvSpPr txBox="1">
            <a:spLocks noGrp="1"/>
          </p:cNvSpPr>
          <p:nvPr>
            <p:ph type="dt" idx="10"/>
          </p:nvPr>
        </p:nvSpPr>
        <p:spPr>
          <a:xfrm>
            <a:off x="457200" y="6356350"/>
            <a:ext cx="2133600" cy="365100"/>
          </a:xfrm>
          <a:prstGeom prst="rect">
            <a:avLst/>
          </a:prstGeom>
          <a:noFill/>
          <a:ln>
            <a:noFill/>
          </a:ln>
        </p:spPr>
        <p:txBody>
          <a:bodyPr spcFirstLastPara="1" wrap="square" lIns="0" tIns="0" rIns="0" bIns="0" anchor="b" anchorCtr="0">
            <a:noAutofit/>
          </a:bodyPr>
          <a:lstStyle>
            <a:lvl1pPr marR="0" lvl="0" algn="l" rtl="0">
              <a:lnSpc>
                <a:spcPct val="100000"/>
              </a:lnSpc>
              <a:spcBef>
                <a:spcPts val="0"/>
              </a:spcBef>
              <a:spcAft>
                <a:spcPts val="0"/>
              </a:spcAft>
              <a:buSzPts val="1400"/>
              <a:buNone/>
              <a:defRPr sz="1200" b="0" i="0" u="none">
                <a:solidFill>
                  <a:srgbClr val="045C75"/>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237" name="Google Shape;237;p30"/>
          <p:cNvSpPr txBox="1">
            <a:spLocks noGrp="1"/>
          </p:cNvSpPr>
          <p:nvPr>
            <p:ph type="ftr" idx="11"/>
          </p:nvPr>
        </p:nvSpPr>
        <p:spPr>
          <a:xfrm>
            <a:off x="2667000" y="6356350"/>
            <a:ext cx="3352800" cy="365100"/>
          </a:xfrm>
          <a:prstGeom prst="rect">
            <a:avLst/>
          </a:prstGeom>
          <a:noFill/>
          <a:ln>
            <a:noFill/>
          </a:ln>
        </p:spPr>
        <p:txBody>
          <a:bodyPr spcFirstLastPara="1" wrap="square" lIns="0" tIns="0" rIns="0" bIns="0" anchor="b" anchorCtr="0">
            <a:noAutofit/>
          </a:bodyPr>
          <a:lstStyle>
            <a:lvl1pPr marR="0" lvl="0" algn="l" rtl="0">
              <a:lnSpc>
                <a:spcPct val="100000"/>
              </a:lnSpc>
              <a:spcBef>
                <a:spcPts val="0"/>
              </a:spcBef>
              <a:spcAft>
                <a:spcPts val="0"/>
              </a:spcAft>
              <a:buSzPts val="1400"/>
              <a:buNone/>
              <a:defRPr sz="1800" b="0" i="0" u="none">
                <a:solidFill>
                  <a:schemeClr val="dk1"/>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238" name="Google Shape;238;p30"/>
          <p:cNvSpPr txBox="1">
            <a:spLocks noGrp="1"/>
          </p:cNvSpPr>
          <p:nvPr>
            <p:ph type="sldNum" idx="12"/>
          </p:nvPr>
        </p:nvSpPr>
        <p:spPr>
          <a:xfrm>
            <a:off x="8077200" y="6356350"/>
            <a:ext cx="609600" cy="365100"/>
          </a:xfrm>
          <a:prstGeom prst="rect">
            <a:avLst/>
          </a:prstGeom>
          <a:noFill/>
          <a:ln>
            <a:noFill/>
          </a:ln>
        </p:spPr>
        <p:txBody>
          <a:bodyPr spcFirstLastPara="1" wrap="square" lIns="0" tIns="0" rIns="0" bIns="0" anchor="b" anchorCtr="0">
            <a:noAutofit/>
          </a:bodyPr>
          <a:lstStyle>
            <a:lvl1pPr marL="0" marR="0" lvl="0"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1pPr>
            <a:lvl2pPr marL="0" marR="0" lvl="1"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2pPr>
            <a:lvl3pPr marL="0" marR="0" lvl="2"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3pPr>
            <a:lvl4pPr marL="0" marR="0" lvl="3"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4pPr>
            <a:lvl5pPr marL="0" marR="0" lvl="4"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5pPr>
            <a:lvl6pPr marL="0" marR="0" lvl="5"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6pPr>
            <a:lvl7pPr marL="0" marR="0" lvl="6"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7pPr>
            <a:lvl8pPr marL="0" marR="0" lvl="7"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8pPr>
            <a:lvl9pPr marL="0" marR="0" lvl="8"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sz="1400">
              <a:solidFill>
                <a:srgbClr val="000000"/>
              </a:solidFill>
            </a:endParaRPr>
          </a:p>
        </p:txBody>
      </p:sp>
    </p:spTree>
  </p:cSld>
  <p:clrMap bg1="lt1" tx1="dk1" bg2="dk2" tx2="lt2" accent1="accent1" accent2="accent2" accent3="accent3" accent4="accent4" accent5="accent5" accent6="accent6" hlink="hlink" folHlink="folHlink"/>
  <p:sldLayoutIdLst>
    <p:sldLayoutId id="2147483667"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12.xml><?xml version="1.0" encoding="utf-8"?>
<p:sldMaster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246"/>
        <p:cNvGrpSpPr/>
        <p:nvPr/>
      </p:nvGrpSpPr>
      <p:grpSpPr>
        <a:xfrm>
          <a:off x="0" y="0"/>
          <a:ext cx="0" cy="0"/>
          <a:chOff x="0" y="0"/>
          <a:chExt cx="0" cy="0"/>
        </a:xfrm>
      </p:grpSpPr>
      <p:sp>
        <p:nvSpPr>
          <p:cNvPr id="247" name="Google Shape;247;p32"/>
          <p:cNvSpPr/>
          <p:nvPr/>
        </p:nvSpPr>
        <p:spPr>
          <a:xfrm>
            <a:off x="-9525" y="-7937"/>
            <a:ext cx="9163050" cy="1041400"/>
          </a:xfrm>
          <a:custGeom>
            <a:avLst/>
            <a:gdLst/>
            <a:ahLst/>
            <a:cxnLst/>
            <a:rect l="l" t="t" r="r" b="b"/>
            <a:pathLst>
              <a:path w="5772" h="656" extrusionOk="0">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rgbClr val="0079AF">
                  <a:alpha val="44705"/>
                </a:srgbClr>
              </a:gs>
              <a:gs pos="100000">
                <a:srgbClr val="00EBF8">
                  <a:alpha val="54901"/>
                </a:srgbClr>
              </a:gs>
            </a:gsLst>
            <a:lin ang="5400012"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248" name="Google Shape;248;p32"/>
          <p:cNvSpPr/>
          <p:nvPr/>
        </p:nvSpPr>
        <p:spPr>
          <a:xfrm>
            <a:off x="4381500" y="-7937"/>
            <a:ext cx="4762500" cy="638175"/>
          </a:xfrm>
          <a:custGeom>
            <a:avLst/>
            <a:gdLst/>
            <a:ahLst/>
            <a:cxnLst/>
            <a:rect l="l" t="t" r="r" b="b"/>
            <a:pathLst>
              <a:path w="3000" h="595" extrusionOk="0">
                <a:moveTo>
                  <a:pt x="0" y="0"/>
                </a:moveTo>
                <a:cubicBezTo>
                  <a:pt x="174" y="102"/>
                  <a:pt x="1168" y="533"/>
                  <a:pt x="1668" y="564"/>
                </a:cubicBezTo>
                <a:cubicBezTo>
                  <a:pt x="2168" y="595"/>
                  <a:pt x="2778" y="279"/>
                  <a:pt x="3000" y="186"/>
                </a:cubicBezTo>
                <a:lnTo>
                  <a:pt x="3000" y="6"/>
                </a:lnTo>
                <a:lnTo>
                  <a:pt x="0" y="0"/>
                </a:lnTo>
                <a:close/>
              </a:path>
            </a:pathLst>
          </a:custGeom>
          <a:gradFill>
            <a:gsLst>
              <a:gs pos="0">
                <a:srgbClr val="00ADB6"/>
              </a:gs>
              <a:gs pos="80000">
                <a:srgbClr val="009BE5"/>
              </a:gs>
              <a:gs pos="100000">
                <a:srgbClr val="009BE5"/>
              </a:gs>
            </a:gsLst>
            <a:lin ang="5400012"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grpSp>
        <p:nvGrpSpPr>
          <p:cNvPr id="249" name="Google Shape;249;p32"/>
          <p:cNvGrpSpPr/>
          <p:nvPr/>
        </p:nvGrpSpPr>
        <p:grpSpPr>
          <a:xfrm>
            <a:off x="-29327" y="-14802"/>
            <a:ext cx="9198252" cy="1083761"/>
            <a:chOff x="-29322" y="-1965"/>
            <a:chExt cx="9198252" cy="1086259"/>
          </a:xfrm>
        </p:grpSpPr>
        <p:sp>
          <p:nvSpPr>
            <p:cNvPr id="250" name="Google Shape;250;p32"/>
            <p:cNvSpPr/>
            <p:nvPr/>
          </p:nvSpPr>
          <p:spPr>
            <a:xfrm rot="-164306">
              <a:off x="-19045" y="216553"/>
              <a:ext cx="9163052" cy="649223"/>
            </a:xfrm>
            <a:custGeom>
              <a:avLst/>
              <a:gdLst/>
              <a:ahLst/>
              <a:cxnLst/>
              <a:rect l="l" t="t" r="r" b="b"/>
              <a:pathLst>
                <a:path w="5772" h="1055" extrusionOk="0">
                  <a:moveTo>
                    <a:pt x="0" y="966"/>
                  </a:moveTo>
                  <a:cubicBezTo>
                    <a:pt x="282" y="738"/>
                    <a:pt x="923" y="275"/>
                    <a:pt x="1608" y="282"/>
                  </a:cubicBezTo>
                  <a:cubicBezTo>
                    <a:pt x="2293" y="289"/>
                    <a:pt x="3416" y="1055"/>
                    <a:pt x="4110" y="1008"/>
                  </a:cubicBezTo>
                  <a:cubicBezTo>
                    <a:pt x="4804" y="961"/>
                    <a:pt x="5426" y="210"/>
                    <a:pt x="5772" y="0"/>
                  </a:cubicBezTo>
                </a:path>
              </a:pathLst>
            </a:custGeom>
            <a:noFill/>
            <a:ln w="10775" cap="flat" cmpd="sng">
              <a:solidFill>
                <a:srgbClr val="09B6BE"/>
              </a:solidFill>
              <a:prstDash val="solid"/>
              <a:round/>
              <a:headEnd type="none" w="sm" len="sm"/>
              <a:tailEnd type="none" w="sm" len="sm"/>
            </a:ln>
          </p:spPr>
          <p:txBody>
            <a:bodyPr spcFirstLastPara="1" wrap="square" lIns="91425" tIns="45700" rIns="91425" bIns="45700" anchor="t" anchorCtr="0">
              <a:noAutofit/>
            </a:bodyPr>
            <a:lstStyle/>
            <a:p>
              <a:pPr marL="0" marR="0" lvl="0" indent="0" algn="r" rtl="1">
                <a:lnSpc>
                  <a:spcPct val="100000"/>
                </a:lnSpc>
                <a:spcBef>
                  <a:spcPts val="0"/>
                </a:spcBef>
                <a:spcAft>
                  <a:spcPts val="0"/>
                </a:spcAft>
                <a:buClr>
                  <a:schemeClr val="dk1"/>
                </a:buClr>
                <a:buSzPts val="1800"/>
                <a:buFont typeface="Arial"/>
                <a:buNone/>
              </a:pPr>
              <a:endParaRPr sz="1800" b="0" i="0" u="none" strike="noStrike" cap="none">
                <a:solidFill>
                  <a:srgbClr val="000000"/>
                </a:solidFill>
                <a:latin typeface="Constantia"/>
                <a:ea typeface="Constantia"/>
                <a:cs typeface="Constantia"/>
                <a:sym typeface="Constantia"/>
              </a:endParaRPr>
            </a:p>
          </p:txBody>
        </p:sp>
        <p:sp>
          <p:nvSpPr>
            <p:cNvPr id="251" name="Google Shape;251;p32"/>
            <p:cNvSpPr/>
            <p:nvPr/>
          </p:nvSpPr>
          <p:spPr>
            <a:xfrm rot="-164306">
              <a:off x="-14309" y="290005"/>
              <a:ext cx="9175809" cy="530353"/>
            </a:xfrm>
            <a:custGeom>
              <a:avLst/>
              <a:gdLst/>
              <a:ahLst/>
              <a:cxnLst/>
              <a:rect l="l" t="t" r="r" b="b"/>
              <a:pathLst>
                <a:path w="5766" h="854" extrusionOk="0">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solidFill>
                <a:schemeClr val="accent4"/>
              </a:solidFill>
              <a:prstDash val="solid"/>
              <a:round/>
              <a:headEnd type="none" w="sm" len="sm"/>
              <a:tailEnd type="none" w="sm" len="sm"/>
            </a:ln>
          </p:spPr>
          <p:txBody>
            <a:bodyPr spcFirstLastPara="1" wrap="square" lIns="91425" tIns="45700" rIns="91425" bIns="45700" anchor="t" anchorCtr="0">
              <a:noAutofit/>
            </a:bodyPr>
            <a:lstStyle/>
            <a:p>
              <a:pPr marL="0" marR="0" lvl="0" indent="0" algn="r" rtl="1">
                <a:lnSpc>
                  <a:spcPct val="100000"/>
                </a:lnSpc>
                <a:spcBef>
                  <a:spcPts val="0"/>
                </a:spcBef>
                <a:spcAft>
                  <a:spcPts val="0"/>
                </a:spcAft>
                <a:buClr>
                  <a:schemeClr val="dk1"/>
                </a:buClr>
                <a:buSzPts val="1800"/>
                <a:buFont typeface="Arial"/>
                <a:buNone/>
              </a:pPr>
              <a:endParaRPr sz="1800" b="0" i="0" u="none" strike="noStrike" cap="none">
                <a:solidFill>
                  <a:srgbClr val="000000"/>
                </a:solidFill>
                <a:latin typeface="Constantia"/>
                <a:ea typeface="Constantia"/>
                <a:cs typeface="Constantia"/>
                <a:sym typeface="Constantia"/>
              </a:endParaRPr>
            </a:p>
          </p:txBody>
        </p:sp>
      </p:grpSp>
      <p:sp>
        <p:nvSpPr>
          <p:cNvPr id="252" name="Google Shape;252;p32"/>
          <p:cNvSpPr txBox="1">
            <a:spLocks noGrp="1"/>
          </p:cNvSpPr>
          <p:nvPr>
            <p:ph type="title"/>
          </p:nvPr>
        </p:nvSpPr>
        <p:spPr>
          <a:xfrm>
            <a:off x="457200" y="704850"/>
            <a:ext cx="8229600" cy="1143000"/>
          </a:xfrm>
          <a:prstGeom prst="rect">
            <a:avLst/>
          </a:prstGeom>
          <a:noFill/>
          <a:ln>
            <a:noFill/>
          </a:ln>
        </p:spPr>
        <p:txBody>
          <a:bodyPr spcFirstLastPara="1" wrap="square" lIns="0" tIns="45700" rIns="0" bIns="0" anchor="b" anchorCtr="0">
            <a:noAutofit/>
          </a:bodyPr>
          <a:lstStyle>
            <a:lvl1pPr marR="0" lvl="0" algn="l" rtl="1">
              <a:spcBef>
                <a:spcPts val="0"/>
              </a:spcBef>
              <a:spcAft>
                <a:spcPts val="0"/>
              </a:spcAft>
              <a:buClr>
                <a:schemeClr val="dk2"/>
              </a:buClr>
              <a:buSzPts val="5000"/>
              <a:buFont typeface="Calibri"/>
              <a:buNone/>
              <a:defRPr sz="5000" b="0" i="0" u="none" strike="noStrike" cap="none">
                <a:solidFill>
                  <a:schemeClr val="dk2"/>
                </a:solidFill>
                <a:latin typeface="Calibri"/>
                <a:ea typeface="Calibri"/>
                <a:cs typeface="Calibri"/>
                <a:sym typeface="Calibri"/>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253" name="Google Shape;253;p32"/>
          <p:cNvSpPr txBox="1">
            <a:spLocks noGrp="1"/>
          </p:cNvSpPr>
          <p:nvPr>
            <p:ph type="body" idx="1"/>
          </p:nvPr>
        </p:nvSpPr>
        <p:spPr>
          <a:xfrm>
            <a:off x="457200" y="1935162"/>
            <a:ext cx="8229600" cy="4389300"/>
          </a:xfrm>
          <a:prstGeom prst="rect">
            <a:avLst/>
          </a:prstGeom>
          <a:noFill/>
          <a:ln>
            <a:noFill/>
          </a:ln>
        </p:spPr>
        <p:txBody>
          <a:bodyPr spcFirstLastPara="1" wrap="square" lIns="91425" tIns="45700" rIns="91425" bIns="45700" anchor="t" anchorCtr="0">
            <a:noAutofit/>
          </a:bodyPr>
          <a:lstStyle>
            <a:lvl1pPr marL="457200" marR="0" lvl="0" indent="-385445" algn="r" rtl="1">
              <a:spcBef>
                <a:spcPts val="520"/>
              </a:spcBef>
              <a:spcAft>
                <a:spcPts val="0"/>
              </a:spcAft>
              <a:buClr>
                <a:schemeClr val="accent3"/>
              </a:buClr>
              <a:buSzPts val="2470"/>
              <a:buFont typeface="Noto Sans Symbols"/>
              <a:buChar char="⚫"/>
              <a:defRPr sz="2600" b="0" i="0" u="none" strike="noStrike" cap="none">
                <a:solidFill>
                  <a:schemeClr val="dk1"/>
                </a:solidFill>
                <a:latin typeface="Constantia"/>
                <a:ea typeface="Constantia"/>
                <a:cs typeface="Constantia"/>
                <a:sym typeface="Constantia"/>
              </a:defRPr>
            </a:lvl1pPr>
            <a:lvl2pPr marL="914400" marR="0" lvl="1" indent="-358140" algn="r" rtl="1">
              <a:spcBef>
                <a:spcPts val="480"/>
              </a:spcBef>
              <a:spcAft>
                <a:spcPts val="0"/>
              </a:spcAft>
              <a:buClr>
                <a:schemeClr val="accent1"/>
              </a:buClr>
              <a:buSzPts val="2040"/>
              <a:buFont typeface="Noto Sans Symbols"/>
              <a:buChar char="⚫"/>
              <a:defRPr sz="2400" b="0" i="0" u="none" strike="noStrike" cap="none">
                <a:solidFill>
                  <a:schemeClr val="dk1"/>
                </a:solidFill>
                <a:latin typeface="Constantia"/>
                <a:ea typeface="Constantia"/>
                <a:cs typeface="Constantia"/>
                <a:sym typeface="Constantia"/>
              </a:defRPr>
            </a:lvl2pPr>
            <a:lvl3pPr marL="1371600" marR="0" lvl="2" indent="-321944" algn="r" rtl="1">
              <a:spcBef>
                <a:spcPts val="420"/>
              </a:spcBef>
              <a:spcAft>
                <a:spcPts val="0"/>
              </a:spcAft>
              <a:buClr>
                <a:schemeClr val="accent2"/>
              </a:buClr>
              <a:buSzPts val="1470"/>
              <a:buFont typeface="Noto Sans Symbols"/>
              <a:buChar char="⚫"/>
              <a:defRPr sz="2100" b="0" i="0" u="none" strike="noStrike" cap="none">
                <a:solidFill>
                  <a:schemeClr val="dk1"/>
                </a:solidFill>
                <a:latin typeface="Constantia"/>
                <a:ea typeface="Constantia"/>
                <a:cs typeface="Constantia"/>
                <a:sym typeface="Constantia"/>
              </a:defRPr>
            </a:lvl3pPr>
            <a:lvl4pPr marL="1828800" marR="0" lvl="3" indent="-311150" algn="r" rtl="1">
              <a:spcBef>
                <a:spcPts val="400"/>
              </a:spcBef>
              <a:spcAft>
                <a:spcPts val="0"/>
              </a:spcAft>
              <a:buClr>
                <a:schemeClr val="accent3"/>
              </a:buClr>
              <a:buSzPts val="1300"/>
              <a:buFont typeface="Noto Sans Symbols"/>
              <a:buChar char="⚫"/>
              <a:defRPr sz="2000" b="0" i="0" u="none" strike="noStrike" cap="none">
                <a:solidFill>
                  <a:schemeClr val="dk1"/>
                </a:solidFill>
                <a:latin typeface="Constantia"/>
                <a:ea typeface="Constantia"/>
                <a:cs typeface="Constantia"/>
                <a:sym typeface="Constantia"/>
              </a:defRPr>
            </a:lvl4pPr>
            <a:lvl5pPr marL="2286000" marR="0" lvl="4" indent="-311150" algn="r" rtl="1">
              <a:spcBef>
                <a:spcPts val="400"/>
              </a:spcBef>
              <a:spcAft>
                <a:spcPts val="0"/>
              </a:spcAft>
              <a:buClr>
                <a:schemeClr val="accent4"/>
              </a:buClr>
              <a:buSzPts val="1300"/>
              <a:buFont typeface="Noto Sans Symbols"/>
              <a:buChar char="⚫"/>
              <a:defRPr sz="2000" b="0" i="0" u="none" strike="noStrike" cap="none">
                <a:solidFill>
                  <a:schemeClr val="dk1"/>
                </a:solidFill>
                <a:latin typeface="Constantia"/>
                <a:ea typeface="Constantia"/>
                <a:cs typeface="Constantia"/>
                <a:sym typeface="Constantia"/>
              </a:defRPr>
            </a:lvl5pPr>
            <a:lvl6pPr marL="2743200" marR="0" lvl="5" indent="-320039" algn="r" rtl="1">
              <a:spcBef>
                <a:spcPts val="360"/>
              </a:spcBef>
              <a:spcAft>
                <a:spcPts val="0"/>
              </a:spcAft>
              <a:buClr>
                <a:schemeClr val="accent5"/>
              </a:buClr>
              <a:buSzPts val="1440"/>
              <a:buFont typeface="Noto Sans Symbols"/>
              <a:buChar char="⚫"/>
              <a:defRPr sz="1800" b="0" i="0" u="none" strike="noStrike" cap="none">
                <a:solidFill>
                  <a:schemeClr val="dk1"/>
                </a:solidFill>
                <a:latin typeface="Constantia"/>
                <a:ea typeface="Constantia"/>
                <a:cs typeface="Constantia"/>
                <a:sym typeface="Constantia"/>
              </a:defRPr>
            </a:lvl6pPr>
            <a:lvl7pPr marL="3200400" marR="0" lvl="6" indent="-309879" algn="r" rtl="1">
              <a:spcBef>
                <a:spcPts val="320"/>
              </a:spcBef>
              <a:spcAft>
                <a:spcPts val="0"/>
              </a:spcAft>
              <a:buClr>
                <a:schemeClr val="accent6"/>
              </a:buClr>
              <a:buSzPts val="1280"/>
              <a:buFont typeface="Noto Sans Symbols"/>
              <a:buChar char="⚫"/>
              <a:defRPr sz="1600" b="0" i="0" u="none" strike="noStrike" cap="none">
                <a:solidFill>
                  <a:schemeClr val="dk1"/>
                </a:solidFill>
                <a:latin typeface="Constantia"/>
                <a:ea typeface="Constantia"/>
                <a:cs typeface="Constantia"/>
                <a:sym typeface="Constantia"/>
              </a:defRPr>
            </a:lvl7pPr>
            <a:lvl8pPr marL="3657600" marR="0" lvl="7" indent="-330200" algn="r" rtl="1">
              <a:spcBef>
                <a:spcPts val="320"/>
              </a:spcBef>
              <a:spcAft>
                <a:spcPts val="0"/>
              </a:spcAft>
              <a:buClr>
                <a:schemeClr val="dk2"/>
              </a:buClr>
              <a:buSzPts val="1600"/>
              <a:buFont typeface="Constantia"/>
              <a:buChar char="•"/>
              <a:defRPr sz="1600" b="0" i="0" u="none" strike="noStrike" cap="none">
                <a:solidFill>
                  <a:schemeClr val="dk1"/>
                </a:solidFill>
                <a:latin typeface="Constantia"/>
                <a:ea typeface="Constantia"/>
                <a:cs typeface="Constantia"/>
                <a:sym typeface="Constantia"/>
              </a:defRPr>
            </a:lvl8pPr>
            <a:lvl9pPr marL="4114800" marR="0" lvl="8" indent="-317500" algn="r" rtl="1">
              <a:spcBef>
                <a:spcPts val="280"/>
              </a:spcBef>
              <a:spcAft>
                <a:spcPts val="0"/>
              </a:spcAft>
              <a:buClr>
                <a:schemeClr val="dk2"/>
              </a:buClr>
              <a:buSzPts val="1400"/>
              <a:buFont typeface="Constantia"/>
              <a:buChar char="•"/>
              <a:defRPr sz="1400" b="0" i="0" u="none" strike="noStrike" cap="none">
                <a:solidFill>
                  <a:schemeClr val="dk1"/>
                </a:solidFill>
                <a:latin typeface="Constantia"/>
                <a:ea typeface="Constantia"/>
                <a:cs typeface="Constantia"/>
                <a:sym typeface="Constantia"/>
              </a:defRPr>
            </a:lvl9pPr>
          </a:lstStyle>
          <a:p>
            <a:endParaRPr/>
          </a:p>
        </p:txBody>
      </p:sp>
      <p:sp>
        <p:nvSpPr>
          <p:cNvPr id="254" name="Google Shape;254;p32"/>
          <p:cNvSpPr txBox="1">
            <a:spLocks noGrp="1"/>
          </p:cNvSpPr>
          <p:nvPr>
            <p:ph type="dt" idx="10"/>
          </p:nvPr>
        </p:nvSpPr>
        <p:spPr>
          <a:xfrm>
            <a:off x="457200" y="6356350"/>
            <a:ext cx="2133600" cy="365100"/>
          </a:xfrm>
          <a:prstGeom prst="rect">
            <a:avLst/>
          </a:prstGeom>
          <a:noFill/>
          <a:ln>
            <a:noFill/>
          </a:ln>
        </p:spPr>
        <p:txBody>
          <a:bodyPr spcFirstLastPara="1" wrap="square" lIns="0" tIns="0" rIns="0" bIns="0" anchor="b" anchorCtr="0">
            <a:noAutofit/>
          </a:bodyPr>
          <a:lstStyle>
            <a:lvl1pPr marR="0" lvl="0" algn="l" rtl="0">
              <a:lnSpc>
                <a:spcPct val="100000"/>
              </a:lnSpc>
              <a:spcBef>
                <a:spcPts val="0"/>
              </a:spcBef>
              <a:spcAft>
                <a:spcPts val="0"/>
              </a:spcAft>
              <a:buSzPts val="1400"/>
              <a:buNone/>
              <a:defRPr sz="1200" b="0" i="0" u="none">
                <a:solidFill>
                  <a:srgbClr val="045C75"/>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255" name="Google Shape;255;p32"/>
          <p:cNvSpPr txBox="1">
            <a:spLocks noGrp="1"/>
          </p:cNvSpPr>
          <p:nvPr>
            <p:ph type="ftr" idx="11"/>
          </p:nvPr>
        </p:nvSpPr>
        <p:spPr>
          <a:xfrm>
            <a:off x="2667000" y="6356350"/>
            <a:ext cx="3352800" cy="365100"/>
          </a:xfrm>
          <a:prstGeom prst="rect">
            <a:avLst/>
          </a:prstGeom>
          <a:noFill/>
          <a:ln>
            <a:noFill/>
          </a:ln>
        </p:spPr>
        <p:txBody>
          <a:bodyPr spcFirstLastPara="1" wrap="square" lIns="0" tIns="0" rIns="0" bIns="0" anchor="b" anchorCtr="0">
            <a:noAutofit/>
          </a:bodyPr>
          <a:lstStyle>
            <a:lvl1pPr marR="0" lvl="0" algn="l" rtl="0">
              <a:lnSpc>
                <a:spcPct val="100000"/>
              </a:lnSpc>
              <a:spcBef>
                <a:spcPts val="0"/>
              </a:spcBef>
              <a:spcAft>
                <a:spcPts val="0"/>
              </a:spcAft>
              <a:buSzPts val="1400"/>
              <a:buNone/>
              <a:defRPr sz="1800" b="0" i="0" u="none">
                <a:solidFill>
                  <a:schemeClr val="dk1"/>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256" name="Google Shape;256;p32"/>
          <p:cNvSpPr txBox="1">
            <a:spLocks noGrp="1"/>
          </p:cNvSpPr>
          <p:nvPr>
            <p:ph type="sldNum" idx="12"/>
          </p:nvPr>
        </p:nvSpPr>
        <p:spPr>
          <a:xfrm>
            <a:off x="7924800" y="6356350"/>
            <a:ext cx="762000" cy="365100"/>
          </a:xfrm>
          <a:prstGeom prst="rect">
            <a:avLst/>
          </a:prstGeom>
          <a:noFill/>
          <a:ln>
            <a:noFill/>
          </a:ln>
        </p:spPr>
        <p:txBody>
          <a:bodyPr spcFirstLastPara="1" wrap="square" lIns="0" tIns="0" rIns="0" bIns="0" anchor="b" anchorCtr="0">
            <a:noAutofit/>
          </a:bodyPr>
          <a:lstStyle>
            <a:lvl1pPr marL="0" marR="0" lvl="0"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1pPr>
            <a:lvl2pPr marL="0" marR="0" lvl="1"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2pPr>
            <a:lvl3pPr marL="0" marR="0" lvl="2"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3pPr>
            <a:lvl4pPr marL="0" marR="0" lvl="3"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4pPr>
            <a:lvl5pPr marL="0" marR="0" lvl="4"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5pPr>
            <a:lvl6pPr marL="0" marR="0" lvl="5"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6pPr>
            <a:lvl7pPr marL="0" marR="0" lvl="6"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7pPr>
            <a:lvl8pPr marL="0" marR="0" lvl="7"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8pPr>
            <a:lvl9pPr marL="0" marR="0" lvl="8"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sz="1400">
              <a:solidFill>
                <a:srgbClr val="000000"/>
              </a:solidFill>
            </a:endParaRPr>
          </a:p>
        </p:txBody>
      </p:sp>
    </p:spTree>
  </p:cSld>
  <p:clrMap bg1="lt1" tx1="dk1" bg2="dk2" tx2="lt2" accent1="accent1" accent2="accent2" accent3="accent3" accent4="accent4" accent5="accent5" accent6="accent6" hlink="hlink" folHlink="folHlink"/>
  <p:sldLayoutIdLst>
    <p:sldLayoutId id="2147483668"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13.xml><?xml version="1.0" encoding="utf-8"?>
<p:sldMaster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263"/>
        <p:cNvGrpSpPr/>
        <p:nvPr/>
      </p:nvGrpSpPr>
      <p:grpSpPr>
        <a:xfrm>
          <a:off x="0" y="0"/>
          <a:ext cx="0" cy="0"/>
          <a:chOff x="0" y="0"/>
          <a:chExt cx="0" cy="0"/>
        </a:xfrm>
      </p:grpSpPr>
      <p:sp>
        <p:nvSpPr>
          <p:cNvPr id="264" name="Google Shape;264;p34"/>
          <p:cNvSpPr/>
          <p:nvPr/>
        </p:nvSpPr>
        <p:spPr>
          <a:xfrm>
            <a:off x="-9525" y="-7937"/>
            <a:ext cx="9163050" cy="1041400"/>
          </a:xfrm>
          <a:custGeom>
            <a:avLst/>
            <a:gdLst/>
            <a:ahLst/>
            <a:cxnLst/>
            <a:rect l="l" t="t" r="r" b="b"/>
            <a:pathLst>
              <a:path w="5772" h="656" extrusionOk="0">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rgbClr val="0079AF">
                  <a:alpha val="44705"/>
                </a:srgbClr>
              </a:gs>
              <a:gs pos="100000">
                <a:srgbClr val="00EBF8">
                  <a:alpha val="54901"/>
                </a:srgbClr>
              </a:gs>
            </a:gsLst>
            <a:lin ang="5400012"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265" name="Google Shape;265;p34"/>
          <p:cNvSpPr/>
          <p:nvPr/>
        </p:nvSpPr>
        <p:spPr>
          <a:xfrm>
            <a:off x="4381500" y="-7937"/>
            <a:ext cx="4762500" cy="638175"/>
          </a:xfrm>
          <a:custGeom>
            <a:avLst/>
            <a:gdLst/>
            <a:ahLst/>
            <a:cxnLst/>
            <a:rect l="l" t="t" r="r" b="b"/>
            <a:pathLst>
              <a:path w="3000" h="595" extrusionOk="0">
                <a:moveTo>
                  <a:pt x="0" y="0"/>
                </a:moveTo>
                <a:cubicBezTo>
                  <a:pt x="174" y="102"/>
                  <a:pt x="1168" y="533"/>
                  <a:pt x="1668" y="564"/>
                </a:cubicBezTo>
                <a:cubicBezTo>
                  <a:pt x="2168" y="595"/>
                  <a:pt x="2778" y="279"/>
                  <a:pt x="3000" y="186"/>
                </a:cubicBezTo>
                <a:lnTo>
                  <a:pt x="3000" y="6"/>
                </a:lnTo>
                <a:lnTo>
                  <a:pt x="0" y="0"/>
                </a:lnTo>
                <a:close/>
              </a:path>
            </a:pathLst>
          </a:custGeom>
          <a:gradFill>
            <a:gsLst>
              <a:gs pos="0">
                <a:srgbClr val="00ADB6"/>
              </a:gs>
              <a:gs pos="80000">
                <a:srgbClr val="009BE5"/>
              </a:gs>
              <a:gs pos="100000">
                <a:srgbClr val="009BE5"/>
              </a:gs>
            </a:gsLst>
            <a:lin ang="5400012"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grpSp>
        <p:nvGrpSpPr>
          <p:cNvPr id="266" name="Google Shape;266;p34"/>
          <p:cNvGrpSpPr/>
          <p:nvPr/>
        </p:nvGrpSpPr>
        <p:grpSpPr>
          <a:xfrm>
            <a:off x="-29327" y="-14802"/>
            <a:ext cx="9198252" cy="1083761"/>
            <a:chOff x="-29322" y="-1965"/>
            <a:chExt cx="9198252" cy="1086259"/>
          </a:xfrm>
        </p:grpSpPr>
        <p:sp>
          <p:nvSpPr>
            <p:cNvPr id="267" name="Google Shape;267;p34"/>
            <p:cNvSpPr/>
            <p:nvPr/>
          </p:nvSpPr>
          <p:spPr>
            <a:xfrm rot="-164306">
              <a:off x="-19045" y="216553"/>
              <a:ext cx="9163052" cy="649223"/>
            </a:xfrm>
            <a:custGeom>
              <a:avLst/>
              <a:gdLst/>
              <a:ahLst/>
              <a:cxnLst/>
              <a:rect l="l" t="t" r="r" b="b"/>
              <a:pathLst>
                <a:path w="5772" h="1055" extrusionOk="0">
                  <a:moveTo>
                    <a:pt x="0" y="966"/>
                  </a:moveTo>
                  <a:cubicBezTo>
                    <a:pt x="282" y="738"/>
                    <a:pt x="923" y="275"/>
                    <a:pt x="1608" y="282"/>
                  </a:cubicBezTo>
                  <a:cubicBezTo>
                    <a:pt x="2293" y="289"/>
                    <a:pt x="3416" y="1055"/>
                    <a:pt x="4110" y="1008"/>
                  </a:cubicBezTo>
                  <a:cubicBezTo>
                    <a:pt x="4804" y="961"/>
                    <a:pt x="5426" y="210"/>
                    <a:pt x="5772" y="0"/>
                  </a:cubicBezTo>
                </a:path>
              </a:pathLst>
            </a:custGeom>
            <a:noFill/>
            <a:ln w="10775" cap="flat" cmpd="sng">
              <a:solidFill>
                <a:srgbClr val="09B6BE"/>
              </a:solidFill>
              <a:prstDash val="solid"/>
              <a:round/>
              <a:headEnd type="none" w="sm" len="sm"/>
              <a:tailEnd type="none" w="sm" len="sm"/>
            </a:ln>
          </p:spPr>
          <p:txBody>
            <a:bodyPr spcFirstLastPara="1" wrap="square" lIns="91425" tIns="45700" rIns="91425" bIns="45700" anchor="t" anchorCtr="0">
              <a:noAutofit/>
            </a:bodyPr>
            <a:lstStyle/>
            <a:p>
              <a:pPr marL="0" marR="0" lvl="0" indent="0" algn="r" rtl="1">
                <a:lnSpc>
                  <a:spcPct val="100000"/>
                </a:lnSpc>
                <a:spcBef>
                  <a:spcPts val="0"/>
                </a:spcBef>
                <a:spcAft>
                  <a:spcPts val="0"/>
                </a:spcAft>
                <a:buClr>
                  <a:schemeClr val="dk1"/>
                </a:buClr>
                <a:buSzPts val="1800"/>
                <a:buFont typeface="Arial"/>
                <a:buNone/>
              </a:pPr>
              <a:endParaRPr sz="1800" b="0" i="0" u="none" strike="noStrike" cap="none">
                <a:solidFill>
                  <a:srgbClr val="000000"/>
                </a:solidFill>
                <a:latin typeface="Constantia"/>
                <a:ea typeface="Constantia"/>
                <a:cs typeface="Constantia"/>
                <a:sym typeface="Constantia"/>
              </a:endParaRPr>
            </a:p>
          </p:txBody>
        </p:sp>
        <p:sp>
          <p:nvSpPr>
            <p:cNvPr id="268" name="Google Shape;268;p34"/>
            <p:cNvSpPr/>
            <p:nvPr/>
          </p:nvSpPr>
          <p:spPr>
            <a:xfrm rot="-164306">
              <a:off x="-14309" y="290005"/>
              <a:ext cx="9175809" cy="530353"/>
            </a:xfrm>
            <a:custGeom>
              <a:avLst/>
              <a:gdLst/>
              <a:ahLst/>
              <a:cxnLst/>
              <a:rect l="l" t="t" r="r" b="b"/>
              <a:pathLst>
                <a:path w="5766" h="854" extrusionOk="0">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solidFill>
                <a:schemeClr val="accent4"/>
              </a:solidFill>
              <a:prstDash val="solid"/>
              <a:round/>
              <a:headEnd type="none" w="sm" len="sm"/>
              <a:tailEnd type="none" w="sm" len="sm"/>
            </a:ln>
          </p:spPr>
          <p:txBody>
            <a:bodyPr spcFirstLastPara="1" wrap="square" lIns="91425" tIns="45700" rIns="91425" bIns="45700" anchor="t" anchorCtr="0">
              <a:noAutofit/>
            </a:bodyPr>
            <a:lstStyle/>
            <a:p>
              <a:pPr marL="0" marR="0" lvl="0" indent="0" algn="r" rtl="1">
                <a:lnSpc>
                  <a:spcPct val="100000"/>
                </a:lnSpc>
                <a:spcBef>
                  <a:spcPts val="0"/>
                </a:spcBef>
                <a:spcAft>
                  <a:spcPts val="0"/>
                </a:spcAft>
                <a:buClr>
                  <a:schemeClr val="dk1"/>
                </a:buClr>
                <a:buSzPts val="1800"/>
                <a:buFont typeface="Arial"/>
                <a:buNone/>
              </a:pPr>
              <a:endParaRPr sz="1800" b="0" i="0" u="none" strike="noStrike" cap="none">
                <a:solidFill>
                  <a:srgbClr val="000000"/>
                </a:solidFill>
                <a:latin typeface="Constantia"/>
                <a:ea typeface="Constantia"/>
                <a:cs typeface="Constantia"/>
                <a:sym typeface="Constantia"/>
              </a:endParaRPr>
            </a:p>
          </p:txBody>
        </p:sp>
      </p:grpSp>
      <p:sp>
        <p:nvSpPr>
          <p:cNvPr id="269" name="Google Shape;269;p34"/>
          <p:cNvSpPr txBox="1">
            <a:spLocks noGrp="1"/>
          </p:cNvSpPr>
          <p:nvPr>
            <p:ph type="title"/>
          </p:nvPr>
        </p:nvSpPr>
        <p:spPr>
          <a:xfrm>
            <a:off x="457200" y="704850"/>
            <a:ext cx="8229600" cy="1143000"/>
          </a:xfrm>
          <a:prstGeom prst="rect">
            <a:avLst/>
          </a:prstGeom>
          <a:noFill/>
          <a:ln>
            <a:noFill/>
          </a:ln>
        </p:spPr>
        <p:txBody>
          <a:bodyPr spcFirstLastPara="1" wrap="square" lIns="0" tIns="45700" rIns="0" bIns="0" anchor="b" anchorCtr="0">
            <a:noAutofit/>
          </a:bodyPr>
          <a:lstStyle>
            <a:lvl1pPr marR="0" lvl="0" algn="l" rtl="1">
              <a:spcBef>
                <a:spcPts val="0"/>
              </a:spcBef>
              <a:spcAft>
                <a:spcPts val="0"/>
              </a:spcAft>
              <a:buClr>
                <a:schemeClr val="dk2"/>
              </a:buClr>
              <a:buSzPts val="5000"/>
              <a:buFont typeface="Calibri"/>
              <a:buNone/>
              <a:defRPr sz="5000" b="0" i="0" u="none" strike="noStrike" cap="none">
                <a:solidFill>
                  <a:schemeClr val="dk2"/>
                </a:solidFill>
                <a:latin typeface="Calibri"/>
                <a:ea typeface="Calibri"/>
                <a:cs typeface="Calibri"/>
                <a:sym typeface="Calibri"/>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270" name="Google Shape;270;p34"/>
          <p:cNvSpPr txBox="1">
            <a:spLocks noGrp="1"/>
          </p:cNvSpPr>
          <p:nvPr>
            <p:ph type="body" idx="1"/>
          </p:nvPr>
        </p:nvSpPr>
        <p:spPr>
          <a:xfrm>
            <a:off x="457200" y="1935162"/>
            <a:ext cx="8229600" cy="4389300"/>
          </a:xfrm>
          <a:prstGeom prst="rect">
            <a:avLst/>
          </a:prstGeom>
          <a:noFill/>
          <a:ln>
            <a:noFill/>
          </a:ln>
        </p:spPr>
        <p:txBody>
          <a:bodyPr spcFirstLastPara="1" wrap="square" lIns="91425" tIns="45700" rIns="91425" bIns="45700" anchor="t" anchorCtr="0">
            <a:noAutofit/>
          </a:bodyPr>
          <a:lstStyle>
            <a:lvl1pPr marL="457200" marR="0" lvl="0" indent="-385445" algn="r" rtl="1">
              <a:spcBef>
                <a:spcPts val="520"/>
              </a:spcBef>
              <a:spcAft>
                <a:spcPts val="0"/>
              </a:spcAft>
              <a:buClr>
                <a:schemeClr val="accent3"/>
              </a:buClr>
              <a:buSzPts val="2470"/>
              <a:buFont typeface="Noto Sans Symbols"/>
              <a:buChar char="⚫"/>
              <a:defRPr sz="2600" b="0" i="0" u="none" strike="noStrike" cap="none">
                <a:solidFill>
                  <a:schemeClr val="dk1"/>
                </a:solidFill>
                <a:latin typeface="Constantia"/>
                <a:ea typeface="Constantia"/>
                <a:cs typeface="Constantia"/>
                <a:sym typeface="Constantia"/>
              </a:defRPr>
            </a:lvl1pPr>
            <a:lvl2pPr marL="914400" marR="0" lvl="1" indent="-358140" algn="r" rtl="1">
              <a:spcBef>
                <a:spcPts val="480"/>
              </a:spcBef>
              <a:spcAft>
                <a:spcPts val="0"/>
              </a:spcAft>
              <a:buClr>
                <a:schemeClr val="accent1"/>
              </a:buClr>
              <a:buSzPts val="2040"/>
              <a:buFont typeface="Noto Sans Symbols"/>
              <a:buChar char="⚫"/>
              <a:defRPr sz="2400" b="0" i="0" u="none" strike="noStrike" cap="none">
                <a:solidFill>
                  <a:schemeClr val="dk1"/>
                </a:solidFill>
                <a:latin typeface="Constantia"/>
                <a:ea typeface="Constantia"/>
                <a:cs typeface="Constantia"/>
                <a:sym typeface="Constantia"/>
              </a:defRPr>
            </a:lvl2pPr>
            <a:lvl3pPr marL="1371600" marR="0" lvl="2" indent="-321944" algn="r" rtl="1">
              <a:spcBef>
                <a:spcPts val="420"/>
              </a:spcBef>
              <a:spcAft>
                <a:spcPts val="0"/>
              </a:spcAft>
              <a:buClr>
                <a:schemeClr val="accent2"/>
              </a:buClr>
              <a:buSzPts val="1470"/>
              <a:buFont typeface="Noto Sans Symbols"/>
              <a:buChar char="⚫"/>
              <a:defRPr sz="2100" b="0" i="0" u="none" strike="noStrike" cap="none">
                <a:solidFill>
                  <a:schemeClr val="dk1"/>
                </a:solidFill>
                <a:latin typeface="Constantia"/>
                <a:ea typeface="Constantia"/>
                <a:cs typeface="Constantia"/>
                <a:sym typeface="Constantia"/>
              </a:defRPr>
            </a:lvl3pPr>
            <a:lvl4pPr marL="1828800" marR="0" lvl="3" indent="-311150" algn="r" rtl="1">
              <a:spcBef>
                <a:spcPts val="400"/>
              </a:spcBef>
              <a:spcAft>
                <a:spcPts val="0"/>
              </a:spcAft>
              <a:buClr>
                <a:schemeClr val="accent3"/>
              </a:buClr>
              <a:buSzPts val="1300"/>
              <a:buFont typeface="Noto Sans Symbols"/>
              <a:buChar char="⚫"/>
              <a:defRPr sz="2000" b="0" i="0" u="none" strike="noStrike" cap="none">
                <a:solidFill>
                  <a:schemeClr val="dk1"/>
                </a:solidFill>
                <a:latin typeface="Constantia"/>
                <a:ea typeface="Constantia"/>
                <a:cs typeface="Constantia"/>
                <a:sym typeface="Constantia"/>
              </a:defRPr>
            </a:lvl4pPr>
            <a:lvl5pPr marL="2286000" marR="0" lvl="4" indent="-311150" algn="r" rtl="1">
              <a:spcBef>
                <a:spcPts val="400"/>
              </a:spcBef>
              <a:spcAft>
                <a:spcPts val="0"/>
              </a:spcAft>
              <a:buClr>
                <a:schemeClr val="accent4"/>
              </a:buClr>
              <a:buSzPts val="1300"/>
              <a:buFont typeface="Noto Sans Symbols"/>
              <a:buChar char="⚫"/>
              <a:defRPr sz="2000" b="0" i="0" u="none" strike="noStrike" cap="none">
                <a:solidFill>
                  <a:schemeClr val="dk1"/>
                </a:solidFill>
                <a:latin typeface="Constantia"/>
                <a:ea typeface="Constantia"/>
                <a:cs typeface="Constantia"/>
                <a:sym typeface="Constantia"/>
              </a:defRPr>
            </a:lvl5pPr>
            <a:lvl6pPr marL="2743200" marR="0" lvl="5" indent="-320039" algn="r" rtl="1">
              <a:spcBef>
                <a:spcPts val="360"/>
              </a:spcBef>
              <a:spcAft>
                <a:spcPts val="0"/>
              </a:spcAft>
              <a:buClr>
                <a:schemeClr val="accent5"/>
              </a:buClr>
              <a:buSzPts val="1440"/>
              <a:buFont typeface="Noto Sans Symbols"/>
              <a:buChar char="⚫"/>
              <a:defRPr sz="1800" b="0" i="0" u="none" strike="noStrike" cap="none">
                <a:solidFill>
                  <a:schemeClr val="dk1"/>
                </a:solidFill>
                <a:latin typeface="Constantia"/>
                <a:ea typeface="Constantia"/>
                <a:cs typeface="Constantia"/>
                <a:sym typeface="Constantia"/>
              </a:defRPr>
            </a:lvl6pPr>
            <a:lvl7pPr marL="3200400" marR="0" lvl="6" indent="-309879" algn="r" rtl="1">
              <a:spcBef>
                <a:spcPts val="320"/>
              </a:spcBef>
              <a:spcAft>
                <a:spcPts val="0"/>
              </a:spcAft>
              <a:buClr>
                <a:schemeClr val="accent6"/>
              </a:buClr>
              <a:buSzPts val="1280"/>
              <a:buFont typeface="Noto Sans Symbols"/>
              <a:buChar char="⚫"/>
              <a:defRPr sz="1600" b="0" i="0" u="none" strike="noStrike" cap="none">
                <a:solidFill>
                  <a:schemeClr val="dk1"/>
                </a:solidFill>
                <a:latin typeface="Constantia"/>
                <a:ea typeface="Constantia"/>
                <a:cs typeface="Constantia"/>
                <a:sym typeface="Constantia"/>
              </a:defRPr>
            </a:lvl7pPr>
            <a:lvl8pPr marL="3657600" marR="0" lvl="7" indent="-330200" algn="r" rtl="1">
              <a:spcBef>
                <a:spcPts val="320"/>
              </a:spcBef>
              <a:spcAft>
                <a:spcPts val="0"/>
              </a:spcAft>
              <a:buClr>
                <a:schemeClr val="dk2"/>
              </a:buClr>
              <a:buSzPts val="1600"/>
              <a:buFont typeface="Constantia"/>
              <a:buChar char="•"/>
              <a:defRPr sz="1600" b="0" i="0" u="none" strike="noStrike" cap="none">
                <a:solidFill>
                  <a:schemeClr val="dk1"/>
                </a:solidFill>
                <a:latin typeface="Constantia"/>
                <a:ea typeface="Constantia"/>
                <a:cs typeface="Constantia"/>
                <a:sym typeface="Constantia"/>
              </a:defRPr>
            </a:lvl8pPr>
            <a:lvl9pPr marL="4114800" marR="0" lvl="8" indent="-317500" algn="r" rtl="1">
              <a:spcBef>
                <a:spcPts val="280"/>
              </a:spcBef>
              <a:spcAft>
                <a:spcPts val="0"/>
              </a:spcAft>
              <a:buClr>
                <a:schemeClr val="dk2"/>
              </a:buClr>
              <a:buSzPts val="1400"/>
              <a:buFont typeface="Constantia"/>
              <a:buChar char="•"/>
              <a:defRPr sz="1400" b="0" i="0" u="none" strike="noStrike" cap="none">
                <a:solidFill>
                  <a:schemeClr val="dk1"/>
                </a:solidFill>
                <a:latin typeface="Constantia"/>
                <a:ea typeface="Constantia"/>
                <a:cs typeface="Constantia"/>
                <a:sym typeface="Constantia"/>
              </a:defRPr>
            </a:lvl9pPr>
          </a:lstStyle>
          <a:p>
            <a:endParaRPr/>
          </a:p>
        </p:txBody>
      </p:sp>
      <p:sp>
        <p:nvSpPr>
          <p:cNvPr id="271" name="Google Shape;271;p34"/>
          <p:cNvSpPr txBox="1">
            <a:spLocks noGrp="1"/>
          </p:cNvSpPr>
          <p:nvPr>
            <p:ph type="dt" idx="10"/>
          </p:nvPr>
        </p:nvSpPr>
        <p:spPr>
          <a:xfrm>
            <a:off x="457200" y="6356350"/>
            <a:ext cx="2133600" cy="365100"/>
          </a:xfrm>
          <a:prstGeom prst="rect">
            <a:avLst/>
          </a:prstGeom>
          <a:noFill/>
          <a:ln>
            <a:noFill/>
          </a:ln>
        </p:spPr>
        <p:txBody>
          <a:bodyPr spcFirstLastPara="1" wrap="square" lIns="0" tIns="0" rIns="0" bIns="0" anchor="b" anchorCtr="0">
            <a:noAutofit/>
          </a:bodyPr>
          <a:lstStyle>
            <a:lvl1pPr marR="0" lvl="0" algn="l" rtl="0">
              <a:lnSpc>
                <a:spcPct val="100000"/>
              </a:lnSpc>
              <a:spcBef>
                <a:spcPts val="0"/>
              </a:spcBef>
              <a:spcAft>
                <a:spcPts val="0"/>
              </a:spcAft>
              <a:buSzPts val="1400"/>
              <a:buNone/>
              <a:defRPr sz="1200" b="0" i="0" u="none">
                <a:solidFill>
                  <a:srgbClr val="045C75"/>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272" name="Google Shape;272;p34"/>
          <p:cNvSpPr txBox="1">
            <a:spLocks noGrp="1"/>
          </p:cNvSpPr>
          <p:nvPr>
            <p:ph type="ftr" idx="11"/>
          </p:nvPr>
        </p:nvSpPr>
        <p:spPr>
          <a:xfrm>
            <a:off x="2667000" y="6356350"/>
            <a:ext cx="3352800" cy="365100"/>
          </a:xfrm>
          <a:prstGeom prst="rect">
            <a:avLst/>
          </a:prstGeom>
          <a:noFill/>
          <a:ln>
            <a:noFill/>
          </a:ln>
        </p:spPr>
        <p:txBody>
          <a:bodyPr spcFirstLastPara="1" wrap="square" lIns="0" tIns="0" rIns="0" bIns="0" anchor="b" anchorCtr="0">
            <a:noAutofit/>
          </a:bodyPr>
          <a:lstStyle>
            <a:lvl1pPr marR="0" lvl="0" algn="l" rtl="0">
              <a:lnSpc>
                <a:spcPct val="100000"/>
              </a:lnSpc>
              <a:spcBef>
                <a:spcPts val="0"/>
              </a:spcBef>
              <a:spcAft>
                <a:spcPts val="0"/>
              </a:spcAft>
              <a:buSzPts val="1400"/>
              <a:buNone/>
              <a:defRPr sz="1800" b="0" i="0" u="none">
                <a:solidFill>
                  <a:schemeClr val="dk1"/>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273" name="Google Shape;273;p34"/>
          <p:cNvSpPr txBox="1">
            <a:spLocks noGrp="1"/>
          </p:cNvSpPr>
          <p:nvPr>
            <p:ph type="sldNum" idx="12"/>
          </p:nvPr>
        </p:nvSpPr>
        <p:spPr>
          <a:xfrm>
            <a:off x="7924800" y="6356350"/>
            <a:ext cx="762000" cy="365100"/>
          </a:xfrm>
          <a:prstGeom prst="rect">
            <a:avLst/>
          </a:prstGeom>
          <a:noFill/>
          <a:ln>
            <a:noFill/>
          </a:ln>
        </p:spPr>
        <p:txBody>
          <a:bodyPr spcFirstLastPara="1" wrap="square" lIns="0" tIns="0" rIns="0" bIns="0" anchor="b" anchorCtr="0">
            <a:noAutofit/>
          </a:bodyPr>
          <a:lstStyle>
            <a:lvl1pPr marL="0" marR="0" lvl="0"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1pPr>
            <a:lvl2pPr marL="0" marR="0" lvl="1"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2pPr>
            <a:lvl3pPr marL="0" marR="0" lvl="2"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3pPr>
            <a:lvl4pPr marL="0" marR="0" lvl="3"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4pPr>
            <a:lvl5pPr marL="0" marR="0" lvl="4"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5pPr>
            <a:lvl6pPr marL="0" marR="0" lvl="5"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6pPr>
            <a:lvl7pPr marL="0" marR="0" lvl="6"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7pPr>
            <a:lvl8pPr marL="0" marR="0" lvl="7"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8pPr>
            <a:lvl9pPr marL="0" marR="0" lvl="8"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sz="1400">
              <a:solidFill>
                <a:srgbClr val="000000"/>
              </a:solidFill>
            </a:endParaRPr>
          </a:p>
        </p:txBody>
      </p:sp>
    </p:spTree>
  </p:cSld>
  <p:clrMap bg1="lt1" tx1="dk1" bg2="dk2" tx2="lt2" accent1="accent1" accent2="accent2" accent3="accent3" accent4="accent4" accent5="accent5" accent6="accent6" hlink="hlink" folHlink="folHlink"/>
  <p:sldLayoutIdLst>
    <p:sldLayoutId id="2147483669"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22"/>
        <p:cNvGrpSpPr/>
        <p:nvPr/>
      </p:nvGrpSpPr>
      <p:grpSpPr>
        <a:xfrm>
          <a:off x="0" y="0"/>
          <a:ext cx="0" cy="0"/>
          <a:chOff x="0" y="0"/>
          <a:chExt cx="0" cy="0"/>
        </a:xfrm>
      </p:grpSpPr>
      <p:sp>
        <p:nvSpPr>
          <p:cNvPr id="23" name="Google Shape;23;p3"/>
          <p:cNvSpPr/>
          <p:nvPr/>
        </p:nvSpPr>
        <p:spPr>
          <a:xfrm>
            <a:off x="-9525" y="-7937"/>
            <a:ext cx="9163050" cy="1041400"/>
          </a:xfrm>
          <a:custGeom>
            <a:avLst/>
            <a:gdLst/>
            <a:ahLst/>
            <a:cxnLst/>
            <a:rect l="l" t="t" r="r" b="b"/>
            <a:pathLst>
              <a:path w="5772" h="656" extrusionOk="0">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rgbClr val="0079AF">
                  <a:alpha val="44705"/>
                </a:srgbClr>
              </a:gs>
              <a:gs pos="100000">
                <a:srgbClr val="00EBF8">
                  <a:alpha val="54901"/>
                </a:srgbClr>
              </a:gs>
            </a:gsLst>
            <a:lin ang="5400012"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24" name="Google Shape;24;p3"/>
          <p:cNvSpPr/>
          <p:nvPr/>
        </p:nvSpPr>
        <p:spPr>
          <a:xfrm>
            <a:off x="4381500" y="-7937"/>
            <a:ext cx="4762500" cy="638175"/>
          </a:xfrm>
          <a:custGeom>
            <a:avLst/>
            <a:gdLst/>
            <a:ahLst/>
            <a:cxnLst/>
            <a:rect l="l" t="t" r="r" b="b"/>
            <a:pathLst>
              <a:path w="3000" h="595" extrusionOk="0">
                <a:moveTo>
                  <a:pt x="0" y="0"/>
                </a:moveTo>
                <a:cubicBezTo>
                  <a:pt x="174" y="102"/>
                  <a:pt x="1168" y="533"/>
                  <a:pt x="1668" y="564"/>
                </a:cubicBezTo>
                <a:cubicBezTo>
                  <a:pt x="2168" y="595"/>
                  <a:pt x="2778" y="279"/>
                  <a:pt x="3000" y="186"/>
                </a:cubicBezTo>
                <a:lnTo>
                  <a:pt x="3000" y="6"/>
                </a:lnTo>
                <a:lnTo>
                  <a:pt x="0" y="0"/>
                </a:lnTo>
                <a:close/>
              </a:path>
            </a:pathLst>
          </a:custGeom>
          <a:gradFill>
            <a:gsLst>
              <a:gs pos="0">
                <a:srgbClr val="00ADB6"/>
              </a:gs>
              <a:gs pos="80000">
                <a:srgbClr val="009BE5"/>
              </a:gs>
              <a:gs pos="100000">
                <a:srgbClr val="009BE5"/>
              </a:gs>
            </a:gsLst>
            <a:lin ang="5400012"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grpSp>
        <p:nvGrpSpPr>
          <p:cNvPr id="25" name="Google Shape;25;p3"/>
          <p:cNvGrpSpPr/>
          <p:nvPr/>
        </p:nvGrpSpPr>
        <p:grpSpPr>
          <a:xfrm>
            <a:off x="-29327" y="-14802"/>
            <a:ext cx="9198252" cy="1083761"/>
            <a:chOff x="-29322" y="-1965"/>
            <a:chExt cx="9198252" cy="1086259"/>
          </a:xfrm>
        </p:grpSpPr>
        <p:sp>
          <p:nvSpPr>
            <p:cNvPr id="26" name="Google Shape;26;p3"/>
            <p:cNvSpPr/>
            <p:nvPr/>
          </p:nvSpPr>
          <p:spPr>
            <a:xfrm rot="-164306">
              <a:off x="-19045" y="216553"/>
              <a:ext cx="9163052" cy="649223"/>
            </a:xfrm>
            <a:custGeom>
              <a:avLst/>
              <a:gdLst/>
              <a:ahLst/>
              <a:cxnLst/>
              <a:rect l="l" t="t" r="r" b="b"/>
              <a:pathLst>
                <a:path w="5772" h="1055" extrusionOk="0">
                  <a:moveTo>
                    <a:pt x="0" y="966"/>
                  </a:moveTo>
                  <a:cubicBezTo>
                    <a:pt x="282" y="738"/>
                    <a:pt x="923" y="275"/>
                    <a:pt x="1608" y="282"/>
                  </a:cubicBezTo>
                  <a:cubicBezTo>
                    <a:pt x="2293" y="289"/>
                    <a:pt x="3416" y="1055"/>
                    <a:pt x="4110" y="1008"/>
                  </a:cubicBezTo>
                  <a:cubicBezTo>
                    <a:pt x="4804" y="961"/>
                    <a:pt x="5426" y="210"/>
                    <a:pt x="5772" y="0"/>
                  </a:cubicBezTo>
                </a:path>
              </a:pathLst>
            </a:custGeom>
            <a:noFill/>
            <a:ln w="10775" cap="flat" cmpd="sng">
              <a:solidFill>
                <a:srgbClr val="09B6BE"/>
              </a:solidFill>
              <a:prstDash val="solid"/>
              <a:round/>
              <a:headEnd type="none" w="sm" len="sm"/>
              <a:tailEnd type="none" w="sm" len="sm"/>
            </a:ln>
          </p:spPr>
          <p:txBody>
            <a:bodyPr spcFirstLastPara="1" wrap="square" lIns="91425" tIns="45700" rIns="91425" bIns="45700" anchor="t" anchorCtr="0">
              <a:noAutofit/>
            </a:bodyPr>
            <a:lstStyle/>
            <a:p>
              <a:pPr marL="0" marR="0" lvl="0" indent="0" algn="r" rtl="1">
                <a:lnSpc>
                  <a:spcPct val="100000"/>
                </a:lnSpc>
                <a:spcBef>
                  <a:spcPts val="0"/>
                </a:spcBef>
                <a:spcAft>
                  <a:spcPts val="0"/>
                </a:spcAft>
                <a:buClr>
                  <a:schemeClr val="dk1"/>
                </a:buClr>
                <a:buSzPts val="1800"/>
                <a:buFont typeface="Arial"/>
                <a:buNone/>
              </a:pPr>
              <a:endParaRPr sz="1800" b="0" i="0" u="none" strike="noStrike" cap="none">
                <a:solidFill>
                  <a:srgbClr val="000000"/>
                </a:solidFill>
                <a:latin typeface="Constantia"/>
                <a:ea typeface="Constantia"/>
                <a:cs typeface="Constantia"/>
                <a:sym typeface="Constantia"/>
              </a:endParaRPr>
            </a:p>
          </p:txBody>
        </p:sp>
        <p:sp>
          <p:nvSpPr>
            <p:cNvPr id="27" name="Google Shape;27;p3"/>
            <p:cNvSpPr/>
            <p:nvPr/>
          </p:nvSpPr>
          <p:spPr>
            <a:xfrm rot="-164306">
              <a:off x="-14309" y="290005"/>
              <a:ext cx="9175809" cy="530353"/>
            </a:xfrm>
            <a:custGeom>
              <a:avLst/>
              <a:gdLst/>
              <a:ahLst/>
              <a:cxnLst/>
              <a:rect l="l" t="t" r="r" b="b"/>
              <a:pathLst>
                <a:path w="5766" h="854" extrusionOk="0">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solidFill>
                <a:schemeClr val="accent4"/>
              </a:solidFill>
              <a:prstDash val="solid"/>
              <a:round/>
              <a:headEnd type="none" w="sm" len="sm"/>
              <a:tailEnd type="none" w="sm" len="sm"/>
            </a:ln>
          </p:spPr>
          <p:txBody>
            <a:bodyPr spcFirstLastPara="1" wrap="square" lIns="91425" tIns="45700" rIns="91425" bIns="45700" anchor="t" anchorCtr="0">
              <a:noAutofit/>
            </a:bodyPr>
            <a:lstStyle/>
            <a:p>
              <a:pPr marL="0" marR="0" lvl="0" indent="0" algn="r" rtl="1">
                <a:lnSpc>
                  <a:spcPct val="100000"/>
                </a:lnSpc>
                <a:spcBef>
                  <a:spcPts val="0"/>
                </a:spcBef>
                <a:spcAft>
                  <a:spcPts val="0"/>
                </a:spcAft>
                <a:buClr>
                  <a:schemeClr val="dk1"/>
                </a:buClr>
                <a:buSzPts val="1800"/>
                <a:buFont typeface="Arial"/>
                <a:buNone/>
              </a:pPr>
              <a:endParaRPr sz="1800" b="0" i="0" u="none" strike="noStrike" cap="none">
                <a:solidFill>
                  <a:srgbClr val="000000"/>
                </a:solidFill>
                <a:latin typeface="Constantia"/>
                <a:ea typeface="Constantia"/>
                <a:cs typeface="Constantia"/>
                <a:sym typeface="Constantia"/>
              </a:endParaRPr>
            </a:p>
          </p:txBody>
        </p:sp>
      </p:grpSp>
      <p:sp>
        <p:nvSpPr>
          <p:cNvPr id="28" name="Google Shape;28;p3"/>
          <p:cNvSpPr txBox="1">
            <a:spLocks noGrp="1"/>
          </p:cNvSpPr>
          <p:nvPr>
            <p:ph type="title"/>
          </p:nvPr>
        </p:nvSpPr>
        <p:spPr>
          <a:xfrm>
            <a:off x="457200" y="704850"/>
            <a:ext cx="8229600" cy="1143000"/>
          </a:xfrm>
          <a:prstGeom prst="rect">
            <a:avLst/>
          </a:prstGeom>
          <a:noFill/>
          <a:ln>
            <a:noFill/>
          </a:ln>
        </p:spPr>
        <p:txBody>
          <a:bodyPr spcFirstLastPara="1" wrap="square" lIns="0" tIns="45700" rIns="0" bIns="0" anchor="b" anchorCtr="0">
            <a:noAutofit/>
          </a:bodyPr>
          <a:lstStyle>
            <a:lvl1pPr marR="0" lvl="0" algn="l" rtl="1">
              <a:spcBef>
                <a:spcPts val="0"/>
              </a:spcBef>
              <a:spcAft>
                <a:spcPts val="0"/>
              </a:spcAft>
              <a:buClr>
                <a:schemeClr val="dk2"/>
              </a:buClr>
              <a:buSzPts val="5000"/>
              <a:buFont typeface="Calibri"/>
              <a:buNone/>
              <a:defRPr sz="5000" b="0" i="0" u="none" strike="noStrike" cap="none">
                <a:solidFill>
                  <a:schemeClr val="dk2"/>
                </a:solidFill>
                <a:latin typeface="Calibri"/>
                <a:ea typeface="Calibri"/>
                <a:cs typeface="Calibri"/>
                <a:sym typeface="Calibri"/>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29" name="Google Shape;29;p3"/>
          <p:cNvSpPr txBox="1">
            <a:spLocks noGrp="1"/>
          </p:cNvSpPr>
          <p:nvPr>
            <p:ph type="body" idx="1"/>
          </p:nvPr>
        </p:nvSpPr>
        <p:spPr>
          <a:xfrm>
            <a:off x="457200" y="1935162"/>
            <a:ext cx="8229600" cy="4389300"/>
          </a:xfrm>
          <a:prstGeom prst="rect">
            <a:avLst/>
          </a:prstGeom>
          <a:noFill/>
          <a:ln>
            <a:noFill/>
          </a:ln>
        </p:spPr>
        <p:txBody>
          <a:bodyPr spcFirstLastPara="1" wrap="square" lIns="91425" tIns="45700" rIns="91425" bIns="45700" anchor="t" anchorCtr="0">
            <a:noAutofit/>
          </a:bodyPr>
          <a:lstStyle>
            <a:lvl1pPr marL="457200" marR="0" lvl="0" indent="-385445" algn="r" rtl="1">
              <a:spcBef>
                <a:spcPts val="520"/>
              </a:spcBef>
              <a:spcAft>
                <a:spcPts val="0"/>
              </a:spcAft>
              <a:buClr>
                <a:schemeClr val="accent3"/>
              </a:buClr>
              <a:buSzPts val="2470"/>
              <a:buFont typeface="Noto Sans Symbols"/>
              <a:buChar char="⚫"/>
              <a:defRPr sz="2600" b="0" i="0" u="none" strike="noStrike" cap="none">
                <a:solidFill>
                  <a:schemeClr val="dk1"/>
                </a:solidFill>
                <a:latin typeface="Constantia"/>
                <a:ea typeface="Constantia"/>
                <a:cs typeface="Constantia"/>
                <a:sym typeface="Constantia"/>
              </a:defRPr>
            </a:lvl1pPr>
            <a:lvl2pPr marL="914400" marR="0" lvl="1" indent="-358140" algn="r" rtl="1">
              <a:spcBef>
                <a:spcPts val="480"/>
              </a:spcBef>
              <a:spcAft>
                <a:spcPts val="0"/>
              </a:spcAft>
              <a:buClr>
                <a:schemeClr val="accent1"/>
              </a:buClr>
              <a:buSzPts val="2040"/>
              <a:buFont typeface="Noto Sans Symbols"/>
              <a:buChar char="⚫"/>
              <a:defRPr sz="2400" b="0" i="0" u="none" strike="noStrike" cap="none">
                <a:solidFill>
                  <a:schemeClr val="dk1"/>
                </a:solidFill>
                <a:latin typeface="Constantia"/>
                <a:ea typeface="Constantia"/>
                <a:cs typeface="Constantia"/>
                <a:sym typeface="Constantia"/>
              </a:defRPr>
            </a:lvl2pPr>
            <a:lvl3pPr marL="1371600" marR="0" lvl="2" indent="-321944" algn="r" rtl="1">
              <a:spcBef>
                <a:spcPts val="420"/>
              </a:spcBef>
              <a:spcAft>
                <a:spcPts val="0"/>
              </a:spcAft>
              <a:buClr>
                <a:schemeClr val="accent2"/>
              </a:buClr>
              <a:buSzPts val="1470"/>
              <a:buFont typeface="Noto Sans Symbols"/>
              <a:buChar char="⚫"/>
              <a:defRPr sz="2100" b="0" i="0" u="none" strike="noStrike" cap="none">
                <a:solidFill>
                  <a:schemeClr val="dk1"/>
                </a:solidFill>
                <a:latin typeface="Constantia"/>
                <a:ea typeface="Constantia"/>
                <a:cs typeface="Constantia"/>
                <a:sym typeface="Constantia"/>
              </a:defRPr>
            </a:lvl3pPr>
            <a:lvl4pPr marL="1828800" marR="0" lvl="3" indent="-311150" algn="r" rtl="1">
              <a:spcBef>
                <a:spcPts val="400"/>
              </a:spcBef>
              <a:spcAft>
                <a:spcPts val="0"/>
              </a:spcAft>
              <a:buClr>
                <a:schemeClr val="accent3"/>
              </a:buClr>
              <a:buSzPts val="1300"/>
              <a:buFont typeface="Noto Sans Symbols"/>
              <a:buChar char="⚫"/>
              <a:defRPr sz="2000" b="0" i="0" u="none" strike="noStrike" cap="none">
                <a:solidFill>
                  <a:schemeClr val="dk1"/>
                </a:solidFill>
                <a:latin typeface="Constantia"/>
                <a:ea typeface="Constantia"/>
                <a:cs typeface="Constantia"/>
                <a:sym typeface="Constantia"/>
              </a:defRPr>
            </a:lvl4pPr>
            <a:lvl5pPr marL="2286000" marR="0" lvl="4" indent="-311150" algn="r" rtl="1">
              <a:spcBef>
                <a:spcPts val="400"/>
              </a:spcBef>
              <a:spcAft>
                <a:spcPts val="0"/>
              </a:spcAft>
              <a:buClr>
                <a:schemeClr val="accent4"/>
              </a:buClr>
              <a:buSzPts val="1300"/>
              <a:buFont typeface="Noto Sans Symbols"/>
              <a:buChar char="⚫"/>
              <a:defRPr sz="2000" b="0" i="0" u="none" strike="noStrike" cap="none">
                <a:solidFill>
                  <a:schemeClr val="dk1"/>
                </a:solidFill>
                <a:latin typeface="Constantia"/>
                <a:ea typeface="Constantia"/>
                <a:cs typeface="Constantia"/>
                <a:sym typeface="Constantia"/>
              </a:defRPr>
            </a:lvl5pPr>
            <a:lvl6pPr marL="2743200" marR="0" lvl="5" indent="-320039" algn="r" rtl="1">
              <a:spcBef>
                <a:spcPts val="360"/>
              </a:spcBef>
              <a:spcAft>
                <a:spcPts val="0"/>
              </a:spcAft>
              <a:buClr>
                <a:schemeClr val="accent5"/>
              </a:buClr>
              <a:buSzPts val="1440"/>
              <a:buFont typeface="Noto Sans Symbols"/>
              <a:buChar char="⚫"/>
              <a:defRPr sz="1800" b="0" i="0" u="none" strike="noStrike" cap="none">
                <a:solidFill>
                  <a:schemeClr val="dk1"/>
                </a:solidFill>
                <a:latin typeface="Constantia"/>
                <a:ea typeface="Constantia"/>
                <a:cs typeface="Constantia"/>
                <a:sym typeface="Constantia"/>
              </a:defRPr>
            </a:lvl6pPr>
            <a:lvl7pPr marL="3200400" marR="0" lvl="6" indent="-309879" algn="r" rtl="1">
              <a:spcBef>
                <a:spcPts val="320"/>
              </a:spcBef>
              <a:spcAft>
                <a:spcPts val="0"/>
              </a:spcAft>
              <a:buClr>
                <a:schemeClr val="accent6"/>
              </a:buClr>
              <a:buSzPts val="1280"/>
              <a:buFont typeface="Noto Sans Symbols"/>
              <a:buChar char="⚫"/>
              <a:defRPr sz="1600" b="0" i="0" u="none" strike="noStrike" cap="none">
                <a:solidFill>
                  <a:schemeClr val="dk1"/>
                </a:solidFill>
                <a:latin typeface="Constantia"/>
                <a:ea typeface="Constantia"/>
                <a:cs typeface="Constantia"/>
                <a:sym typeface="Constantia"/>
              </a:defRPr>
            </a:lvl7pPr>
            <a:lvl8pPr marL="3657600" marR="0" lvl="7" indent="-330200" algn="r" rtl="1">
              <a:spcBef>
                <a:spcPts val="320"/>
              </a:spcBef>
              <a:spcAft>
                <a:spcPts val="0"/>
              </a:spcAft>
              <a:buClr>
                <a:schemeClr val="dk2"/>
              </a:buClr>
              <a:buSzPts val="1600"/>
              <a:buFont typeface="Constantia"/>
              <a:buChar char="•"/>
              <a:defRPr sz="1600" b="0" i="0" u="none" strike="noStrike" cap="none">
                <a:solidFill>
                  <a:schemeClr val="dk1"/>
                </a:solidFill>
                <a:latin typeface="Constantia"/>
                <a:ea typeface="Constantia"/>
                <a:cs typeface="Constantia"/>
                <a:sym typeface="Constantia"/>
              </a:defRPr>
            </a:lvl8pPr>
            <a:lvl9pPr marL="4114800" marR="0" lvl="8" indent="-317500" algn="r" rtl="1">
              <a:spcBef>
                <a:spcPts val="280"/>
              </a:spcBef>
              <a:spcAft>
                <a:spcPts val="0"/>
              </a:spcAft>
              <a:buClr>
                <a:schemeClr val="dk2"/>
              </a:buClr>
              <a:buSzPts val="1400"/>
              <a:buFont typeface="Constantia"/>
              <a:buChar char="•"/>
              <a:defRPr sz="1400" b="0" i="0" u="none" strike="noStrike" cap="none">
                <a:solidFill>
                  <a:schemeClr val="dk1"/>
                </a:solidFill>
                <a:latin typeface="Constantia"/>
                <a:ea typeface="Constantia"/>
                <a:cs typeface="Constantia"/>
                <a:sym typeface="Constantia"/>
              </a:defRPr>
            </a:lvl9pPr>
          </a:lstStyle>
          <a:p>
            <a:endParaRPr/>
          </a:p>
        </p:txBody>
      </p:sp>
      <p:sp>
        <p:nvSpPr>
          <p:cNvPr id="30" name="Google Shape;30;p3"/>
          <p:cNvSpPr txBox="1">
            <a:spLocks noGrp="1"/>
          </p:cNvSpPr>
          <p:nvPr>
            <p:ph type="dt" idx="10"/>
          </p:nvPr>
        </p:nvSpPr>
        <p:spPr>
          <a:xfrm>
            <a:off x="457200" y="6356350"/>
            <a:ext cx="2133600" cy="365100"/>
          </a:xfrm>
          <a:prstGeom prst="rect">
            <a:avLst/>
          </a:prstGeom>
          <a:noFill/>
          <a:ln>
            <a:noFill/>
          </a:ln>
        </p:spPr>
        <p:txBody>
          <a:bodyPr spcFirstLastPara="1" wrap="square" lIns="0" tIns="0" rIns="0" bIns="0" anchor="b" anchorCtr="0">
            <a:noAutofit/>
          </a:bodyPr>
          <a:lstStyle>
            <a:lvl1pPr marR="0" lvl="0" algn="l" rtl="0">
              <a:lnSpc>
                <a:spcPct val="100000"/>
              </a:lnSpc>
              <a:spcBef>
                <a:spcPts val="0"/>
              </a:spcBef>
              <a:spcAft>
                <a:spcPts val="0"/>
              </a:spcAft>
              <a:buSzPts val="1400"/>
              <a:buNone/>
              <a:defRPr sz="1200" b="0" i="0" u="none">
                <a:solidFill>
                  <a:srgbClr val="045C75"/>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31" name="Google Shape;31;p3"/>
          <p:cNvSpPr txBox="1">
            <a:spLocks noGrp="1"/>
          </p:cNvSpPr>
          <p:nvPr>
            <p:ph type="ftr" idx="11"/>
          </p:nvPr>
        </p:nvSpPr>
        <p:spPr>
          <a:xfrm>
            <a:off x="2667000" y="6356350"/>
            <a:ext cx="3352800" cy="365100"/>
          </a:xfrm>
          <a:prstGeom prst="rect">
            <a:avLst/>
          </a:prstGeom>
          <a:noFill/>
          <a:ln>
            <a:noFill/>
          </a:ln>
        </p:spPr>
        <p:txBody>
          <a:bodyPr spcFirstLastPara="1" wrap="square" lIns="0" tIns="0" rIns="0" bIns="0" anchor="b" anchorCtr="0">
            <a:noAutofit/>
          </a:bodyPr>
          <a:lstStyle>
            <a:lvl1pPr marR="0" lvl="0" algn="l" rtl="0">
              <a:lnSpc>
                <a:spcPct val="100000"/>
              </a:lnSpc>
              <a:spcBef>
                <a:spcPts val="0"/>
              </a:spcBef>
              <a:spcAft>
                <a:spcPts val="0"/>
              </a:spcAft>
              <a:buSzPts val="1400"/>
              <a:buNone/>
              <a:defRPr sz="1800" b="0" i="0" u="none">
                <a:solidFill>
                  <a:schemeClr val="dk1"/>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32" name="Google Shape;32;p3"/>
          <p:cNvSpPr txBox="1">
            <a:spLocks noGrp="1"/>
          </p:cNvSpPr>
          <p:nvPr>
            <p:ph type="sldNum" idx="12"/>
          </p:nvPr>
        </p:nvSpPr>
        <p:spPr>
          <a:xfrm>
            <a:off x="7924800" y="6356350"/>
            <a:ext cx="762000" cy="365100"/>
          </a:xfrm>
          <a:prstGeom prst="rect">
            <a:avLst/>
          </a:prstGeom>
          <a:noFill/>
          <a:ln>
            <a:noFill/>
          </a:ln>
        </p:spPr>
        <p:txBody>
          <a:bodyPr spcFirstLastPara="1" wrap="square" lIns="0" tIns="0" rIns="0" bIns="0" anchor="b" anchorCtr="0">
            <a:noAutofit/>
          </a:bodyPr>
          <a:lstStyle>
            <a:lvl1pPr marL="0" marR="0" lvl="0"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1pPr>
            <a:lvl2pPr marL="0" marR="0" lvl="1"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2pPr>
            <a:lvl3pPr marL="0" marR="0" lvl="2"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3pPr>
            <a:lvl4pPr marL="0" marR="0" lvl="3"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4pPr>
            <a:lvl5pPr marL="0" marR="0" lvl="4"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5pPr>
            <a:lvl6pPr marL="0" marR="0" lvl="5"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6pPr>
            <a:lvl7pPr marL="0" marR="0" lvl="6"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7pPr>
            <a:lvl8pPr marL="0" marR="0" lvl="7"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8pPr>
            <a:lvl9pPr marL="0" marR="0" lvl="8"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sz="1400">
              <a:solidFill>
                <a:srgbClr val="000000"/>
              </a:solidFill>
            </a:endParaRPr>
          </a:p>
        </p:txBody>
      </p:sp>
    </p:spTree>
  </p:cSld>
  <p:clrMap bg1="lt1" tx1="dk1" bg2="dk2" tx2="lt2" accent1="accent1" accent2="accent2" accent3="accent3" accent4="accent4" accent5="accent5" accent6="accent6" hlink="hlink" folHlink="folHlink"/>
  <p:sldLayoutIdLst>
    <p:sldLayoutId id="2147483649"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39"/>
        <p:cNvGrpSpPr/>
        <p:nvPr/>
      </p:nvGrpSpPr>
      <p:grpSpPr>
        <a:xfrm>
          <a:off x="0" y="0"/>
          <a:ext cx="0" cy="0"/>
          <a:chOff x="0" y="0"/>
          <a:chExt cx="0" cy="0"/>
        </a:xfrm>
      </p:grpSpPr>
      <p:sp>
        <p:nvSpPr>
          <p:cNvPr id="40" name="Google Shape;40;p5"/>
          <p:cNvSpPr txBox="1">
            <a:spLocks noGrp="1"/>
          </p:cNvSpPr>
          <p:nvPr>
            <p:ph type="title"/>
          </p:nvPr>
        </p:nvSpPr>
        <p:spPr>
          <a:xfrm>
            <a:off x="457200" y="274637"/>
            <a:ext cx="8229600" cy="1143000"/>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4400" b="0" i="0" u="none" strike="noStrike" cap="none">
                <a:solidFill>
                  <a:schemeClr val="dk2"/>
                </a:solidFill>
                <a:latin typeface="Arial"/>
                <a:ea typeface="Arial"/>
                <a:cs typeface="Arial"/>
                <a:sym typeface="Arial"/>
              </a:defRPr>
            </a:lvl1pPr>
            <a:lvl2pPr marR="0" lvl="1" algn="ctr" rtl="0">
              <a:spcBef>
                <a:spcPts val="0"/>
              </a:spcBef>
              <a:spcAft>
                <a:spcPts val="0"/>
              </a:spcAft>
              <a:buSzPts val="1400"/>
              <a:buNone/>
              <a:defRPr sz="4400" b="0" i="0" u="none" strike="noStrike" cap="none">
                <a:solidFill>
                  <a:schemeClr val="dk2"/>
                </a:solidFill>
                <a:latin typeface="Arial"/>
                <a:ea typeface="Arial"/>
                <a:cs typeface="Arial"/>
                <a:sym typeface="Arial"/>
              </a:defRPr>
            </a:lvl2pPr>
            <a:lvl3pPr marR="0" lvl="2" algn="ctr" rtl="0">
              <a:spcBef>
                <a:spcPts val="0"/>
              </a:spcBef>
              <a:spcAft>
                <a:spcPts val="0"/>
              </a:spcAft>
              <a:buSzPts val="1400"/>
              <a:buNone/>
              <a:defRPr sz="4400" b="0" i="0" u="none" strike="noStrike" cap="none">
                <a:solidFill>
                  <a:schemeClr val="dk2"/>
                </a:solidFill>
                <a:latin typeface="Arial"/>
                <a:ea typeface="Arial"/>
                <a:cs typeface="Arial"/>
                <a:sym typeface="Arial"/>
              </a:defRPr>
            </a:lvl3pPr>
            <a:lvl4pPr marR="0" lvl="3" algn="ctr" rtl="0">
              <a:spcBef>
                <a:spcPts val="0"/>
              </a:spcBef>
              <a:spcAft>
                <a:spcPts val="0"/>
              </a:spcAft>
              <a:buSzPts val="1400"/>
              <a:buNone/>
              <a:defRPr sz="4400" b="0" i="0" u="none" strike="noStrike" cap="none">
                <a:solidFill>
                  <a:schemeClr val="dk2"/>
                </a:solidFill>
                <a:latin typeface="Arial"/>
                <a:ea typeface="Arial"/>
                <a:cs typeface="Arial"/>
                <a:sym typeface="Arial"/>
              </a:defRPr>
            </a:lvl4pPr>
            <a:lvl5pPr marR="0" lvl="4" algn="ctr" rtl="0">
              <a:spcBef>
                <a:spcPts val="0"/>
              </a:spcBef>
              <a:spcAft>
                <a:spcPts val="0"/>
              </a:spcAft>
              <a:buSzPts val="1400"/>
              <a:buNone/>
              <a:defRPr sz="4400" b="0" i="0" u="none" strike="noStrike" cap="none">
                <a:solidFill>
                  <a:schemeClr val="dk2"/>
                </a:solidFill>
                <a:latin typeface="Arial"/>
                <a:ea typeface="Arial"/>
                <a:cs typeface="Arial"/>
                <a:sym typeface="Arial"/>
              </a:defRPr>
            </a:lvl5pPr>
            <a:lvl6pPr marR="0" lvl="5" algn="ctr" rtl="0">
              <a:spcBef>
                <a:spcPts val="0"/>
              </a:spcBef>
              <a:spcAft>
                <a:spcPts val="0"/>
              </a:spcAft>
              <a:buSzPts val="1400"/>
              <a:buNone/>
              <a:defRPr sz="4400" b="0" i="0" u="none" strike="noStrike" cap="none">
                <a:solidFill>
                  <a:schemeClr val="dk2"/>
                </a:solidFill>
                <a:latin typeface="Arial"/>
                <a:ea typeface="Arial"/>
                <a:cs typeface="Arial"/>
                <a:sym typeface="Arial"/>
              </a:defRPr>
            </a:lvl6pPr>
            <a:lvl7pPr marR="0" lvl="6" algn="ctr" rtl="0">
              <a:spcBef>
                <a:spcPts val="0"/>
              </a:spcBef>
              <a:spcAft>
                <a:spcPts val="0"/>
              </a:spcAft>
              <a:buSzPts val="1400"/>
              <a:buNone/>
              <a:defRPr sz="4400" b="0" i="0" u="none" strike="noStrike" cap="none">
                <a:solidFill>
                  <a:schemeClr val="dk2"/>
                </a:solidFill>
                <a:latin typeface="Arial"/>
                <a:ea typeface="Arial"/>
                <a:cs typeface="Arial"/>
                <a:sym typeface="Arial"/>
              </a:defRPr>
            </a:lvl7pPr>
            <a:lvl8pPr marR="0" lvl="7" algn="ctr" rtl="0">
              <a:spcBef>
                <a:spcPts val="0"/>
              </a:spcBef>
              <a:spcAft>
                <a:spcPts val="0"/>
              </a:spcAft>
              <a:buSzPts val="1400"/>
              <a:buNone/>
              <a:defRPr sz="4400" b="0" i="0" u="none" strike="noStrike" cap="none">
                <a:solidFill>
                  <a:schemeClr val="dk2"/>
                </a:solidFill>
                <a:latin typeface="Arial"/>
                <a:ea typeface="Arial"/>
                <a:cs typeface="Arial"/>
                <a:sym typeface="Arial"/>
              </a:defRPr>
            </a:lvl8pPr>
            <a:lvl9pPr marR="0" lvl="8" algn="ctr" rtl="0">
              <a:spcBef>
                <a:spcPts val="0"/>
              </a:spcBef>
              <a:spcAft>
                <a:spcPts val="0"/>
              </a:spcAft>
              <a:buSzPts val="1400"/>
              <a:buNone/>
              <a:defRPr sz="4400" b="0" i="0" u="none" strike="noStrike" cap="none">
                <a:solidFill>
                  <a:schemeClr val="dk2"/>
                </a:solidFill>
                <a:latin typeface="Arial"/>
                <a:ea typeface="Arial"/>
                <a:cs typeface="Arial"/>
                <a:sym typeface="Arial"/>
              </a:defRPr>
            </a:lvl9pPr>
          </a:lstStyle>
          <a:p>
            <a:endParaRPr/>
          </a:p>
        </p:txBody>
      </p:sp>
      <p:sp>
        <p:nvSpPr>
          <p:cNvPr id="41" name="Google Shape;41;p5"/>
          <p:cNvSpPr txBox="1">
            <a:spLocks noGrp="1"/>
          </p:cNvSpPr>
          <p:nvPr>
            <p:ph type="body" idx="1"/>
          </p:nvPr>
        </p:nvSpPr>
        <p:spPr>
          <a:xfrm>
            <a:off x="457200" y="1600200"/>
            <a:ext cx="8229600" cy="4526100"/>
          </a:xfrm>
          <a:prstGeom prst="rect">
            <a:avLst/>
          </a:prstGeom>
          <a:noFill/>
          <a:ln>
            <a:noFill/>
          </a:ln>
        </p:spPr>
        <p:txBody>
          <a:bodyPr spcFirstLastPara="1" wrap="square" lIns="91425" tIns="45700" rIns="91425" bIns="45700"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42" name="Google Shape;42;p5"/>
          <p:cNvSpPr txBox="1">
            <a:spLocks noGrp="1"/>
          </p:cNvSpPr>
          <p:nvPr>
            <p:ph type="dt" idx="10"/>
          </p:nvPr>
        </p:nvSpPr>
        <p:spPr>
          <a:xfrm>
            <a:off x="457200" y="6245225"/>
            <a:ext cx="2133600" cy="476400"/>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SzPts val="1400"/>
              <a:buNone/>
              <a:defRPr sz="1800" b="0" i="0" u="none">
                <a:solidFill>
                  <a:schemeClr val="dk1"/>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43" name="Google Shape;43;p5"/>
          <p:cNvSpPr txBox="1">
            <a:spLocks noGrp="1"/>
          </p:cNvSpPr>
          <p:nvPr>
            <p:ph type="ftr" idx="11"/>
          </p:nvPr>
        </p:nvSpPr>
        <p:spPr>
          <a:xfrm>
            <a:off x="3124200" y="6245225"/>
            <a:ext cx="2895600" cy="476400"/>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SzPts val="1400"/>
              <a:buNone/>
              <a:defRPr sz="1800" b="0" i="0" u="none">
                <a:solidFill>
                  <a:schemeClr val="dk1"/>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44" name="Google Shape;44;p5"/>
          <p:cNvSpPr txBox="1">
            <a:spLocks noGrp="1"/>
          </p:cNvSpPr>
          <p:nvPr>
            <p:ph type="sldNum" idx="12"/>
          </p:nvPr>
        </p:nvSpPr>
        <p:spPr>
          <a:xfrm>
            <a:off x="6553200" y="6245225"/>
            <a:ext cx="2133600" cy="476400"/>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solidFill>
                <a:srgbClr val="000000"/>
              </a:solidFill>
            </a:endParaRPr>
          </a:p>
        </p:txBody>
      </p:sp>
    </p:spTree>
  </p:cSld>
  <p:clrMap bg1="lt1" tx1="dk1" bg2="dk2" tx2="lt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blipFill>
          <a:blip r:embed="rId2">
            <a:alphaModFix/>
          </a:blip>
          <a:stretch>
            <a:fillRect/>
          </a:stretch>
        </a:blipFill>
        <a:effectLst/>
      </p:bgPr>
    </p:bg>
    <p:spTree>
      <p:nvGrpSpPr>
        <p:cNvPr id="1" name="Shape 114"/>
        <p:cNvGrpSpPr/>
        <p:nvPr/>
      </p:nvGrpSpPr>
      <p:grpSpPr>
        <a:xfrm>
          <a:off x="0" y="0"/>
          <a:ext cx="0" cy="0"/>
          <a:chOff x="0" y="0"/>
          <a:chExt cx="0" cy="0"/>
        </a:xfrm>
      </p:grpSpPr>
      <p:sp>
        <p:nvSpPr>
          <p:cNvPr id="115" name="Google Shape;115;p17"/>
          <p:cNvSpPr/>
          <p:nvPr/>
        </p:nvSpPr>
        <p:spPr>
          <a:xfrm>
            <a:off x="-9525" y="-7937"/>
            <a:ext cx="9163050" cy="1041400"/>
          </a:xfrm>
          <a:custGeom>
            <a:avLst/>
            <a:gdLst/>
            <a:ahLst/>
            <a:cxnLst/>
            <a:rect l="l" t="t" r="r" b="b"/>
            <a:pathLst>
              <a:path w="5772" h="656" extrusionOk="0">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rgbClr val="0079AF">
                  <a:alpha val="44705"/>
                </a:srgbClr>
              </a:gs>
              <a:gs pos="100000">
                <a:srgbClr val="00EBF8">
                  <a:alpha val="54901"/>
                </a:srgbClr>
              </a:gs>
            </a:gsLst>
            <a:lin ang="5400012"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116" name="Google Shape;116;p17"/>
          <p:cNvSpPr/>
          <p:nvPr/>
        </p:nvSpPr>
        <p:spPr>
          <a:xfrm>
            <a:off x="4381500" y="-7937"/>
            <a:ext cx="4762500" cy="638175"/>
          </a:xfrm>
          <a:custGeom>
            <a:avLst/>
            <a:gdLst/>
            <a:ahLst/>
            <a:cxnLst/>
            <a:rect l="l" t="t" r="r" b="b"/>
            <a:pathLst>
              <a:path w="3000" h="595" extrusionOk="0">
                <a:moveTo>
                  <a:pt x="0" y="0"/>
                </a:moveTo>
                <a:cubicBezTo>
                  <a:pt x="174" y="102"/>
                  <a:pt x="1168" y="533"/>
                  <a:pt x="1668" y="564"/>
                </a:cubicBezTo>
                <a:cubicBezTo>
                  <a:pt x="2168" y="595"/>
                  <a:pt x="2778" y="279"/>
                  <a:pt x="3000" y="186"/>
                </a:cubicBezTo>
                <a:lnTo>
                  <a:pt x="3000" y="6"/>
                </a:lnTo>
                <a:lnTo>
                  <a:pt x="0" y="0"/>
                </a:lnTo>
                <a:close/>
              </a:path>
            </a:pathLst>
          </a:custGeom>
          <a:gradFill>
            <a:gsLst>
              <a:gs pos="0">
                <a:srgbClr val="00ADB6"/>
              </a:gs>
              <a:gs pos="80000">
                <a:srgbClr val="009BE5"/>
              </a:gs>
              <a:gs pos="100000">
                <a:srgbClr val="009BE5"/>
              </a:gs>
            </a:gsLst>
            <a:lin ang="5400012"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117" name="Google Shape;117;p17"/>
          <p:cNvSpPr txBox="1">
            <a:spLocks noGrp="1"/>
          </p:cNvSpPr>
          <p:nvPr>
            <p:ph type="title"/>
          </p:nvPr>
        </p:nvSpPr>
        <p:spPr>
          <a:xfrm>
            <a:off x="457200" y="704850"/>
            <a:ext cx="8229600" cy="1143000"/>
          </a:xfrm>
          <a:prstGeom prst="rect">
            <a:avLst/>
          </a:prstGeom>
          <a:noFill/>
          <a:ln>
            <a:noFill/>
          </a:ln>
        </p:spPr>
        <p:txBody>
          <a:bodyPr spcFirstLastPara="1" wrap="square" lIns="0" tIns="45700" rIns="0" bIns="0" anchor="b" anchorCtr="0">
            <a:noAutofit/>
          </a:bodyPr>
          <a:lstStyle>
            <a:lvl1pPr marR="0" lvl="0" algn="l" rtl="1">
              <a:spcBef>
                <a:spcPts val="0"/>
              </a:spcBef>
              <a:spcAft>
                <a:spcPts val="0"/>
              </a:spcAft>
              <a:buClr>
                <a:schemeClr val="dk2"/>
              </a:buClr>
              <a:buSzPts val="5000"/>
              <a:buFont typeface="Calibri"/>
              <a:buNone/>
              <a:defRPr sz="5000" b="0" i="0" u="none" strike="noStrike" cap="none">
                <a:solidFill>
                  <a:schemeClr val="dk2"/>
                </a:solidFill>
                <a:latin typeface="Calibri"/>
                <a:ea typeface="Calibri"/>
                <a:cs typeface="Calibri"/>
                <a:sym typeface="Calibri"/>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118" name="Google Shape;118;p17"/>
          <p:cNvSpPr txBox="1">
            <a:spLocks noGrp="1"/>
          </p:cNvSpPr>
          <p:nvPr>
            <p:ph type="body" idx="1"/>
          </p:nvPr>
        </p:nvSpPr>
        <p:spPr>
          <a:xfrm>
            <a:off x="457200" y="1935162"/>
            <a:ext cx="8229600" cy="4389300"/>
          </a:xfrm>
          <a:prstGeom prst="rect">
            <a:avLst/>
          </a:prstGeom>
          <a:noFill/>
          <a:ln>
            <a:noFill/>
          </a:ln>
        </p:spPr>
        <p:txBody>
          <a:bodyPr spcFirstLastPara="1" wrap="square" lIns="91425" tIns="45700" rIns="91425" bIns="45700" anchor="t" anchorCtr="0">
            <a:noAutofit/>
          </a:bodyPr>
          <a:lstStyle>
            <a:lvl1pPr marL="457200" marR="0" lvl="0" indent="-385445" algn="r" rtl="1">
              <a:spcBef>
                <a:spcPts val="520"/>
              </a:spcBef>
              <a:spcAft>
                <a:spcPts val="0"/>
              </a:spcAft>
              <a:buClr>
                <a:schemeClr val="accent3"/>
              </a:buClr>
              <a:buSzPts val="2470"/>
              <a:buFont typeface="Noto Sans Symbols"/>
              <a:buChar char="⚫"/>
              <a:defRPr sz="2600" b="0" i="0" u="none" strike="noStrike" cap="none">
                <a:solidFill>
                  <a:schemeClr val="dk1"/>
                </a:solidFill>
                <a:latin typeface="Constantia"/>
                <a:ea typeface="Constantia"/>
                <a:cs typeface="Constantia"/>
                <a:sym typeface="Constantia"/>
              </a:defRPr>
            </a:lvl1pPr>
            <a:lvl2pPr marL="914400" marR="0" lvl="1" indent="-358140" algn="r" rtl="1">
              <a:spcBef>
                <a:spcPts val="480"/>
              </a:spcBef>
              <a:spcAft>
                <a:spcPts val="0"/>
              </a:spcAft>
              <a:buClr>
                <a:schemeClr val="accent1"/>
              </a:buClr>
              <a:buSzPts val="2040"/>
              <a:buFont typeface="Noto Sans Symbols"/>
              <a:buChar char="⚫"/>
              <a:defRPr sz="2400" b="0" i="0" u="none" strike="noStrike" cap="none">
                <a:solidFill>
                  <a:schemeClr val="dk1"/>
                </a:solidFill>
                <a:latin typeface="Constantia"/>
                <a:ea typeface="Constantia"/>
                <a:cs typeface="Constantia"/>
                <a:sym typeface="Constantia"/>
              </a:defRPr>
            </a:lvl2pPr>
            <a:lvl3pPr marL="1371600" marR="0" lvl="2" indent="-321944" algn="r" rtl="1">
              <a:spcBef>
                <a:spcPts val="420"/>
              </a:spcBef>
              <a:spcAft>
                <a:spcPts val="0"/>
              </a:spcAft>
              <a:buClr>
                <a:schemeClr val="accent2"/>
              </a:buClr>
              <a:buSzPts val="1470"/>
              <a:buFont typeface="Noto Sans Symbols"/>
              <a:buChar char="⚫"/>
              <a:defRPr sz="2100" b="0" i="0" u="none" strike="noStrike" cap="none">
                <a:solidFill>
                  <a:schemeClr val="dk1"/>
                </a:solidFill>
                <a:latin typeface="Constantia"/>
                <a:ea typeface="Constantia"/>
                <a:cs typeface="Constantia"/>
                <a:sym typeface="Constantia"/>
              </a:defRPr>
            </a:lvl3pPr>
            <a:lvl4pPr marL="1828800" marR="0" lvl="3" indent="-311150" algn="r" rtl="1">
              <a:spcBef>
                <a:spcPts val="400"/>
              </a:spcBef>
              <a:spcAft>
                <a:spcPts val="0"/>
              </a:spcAft>
              <a:buClr>
                <a:schemeClr val="accent3"/>
              </a:buClr>
              <a:buSzPts val="1300"/>
              <a:buFont typeface="Noto Sans Symbols"/>
              <a:buChar char="⚫"/>
              <a:defRPr sz="2000" b="0" i="0" u="none" strike="noStrike" cap="none">
                <a:solidFill>
                  <a:schemeClr val="dk1"/>
                </a:solidFill>
                <a:latin typeface="Constantia"/>
                <a:ea typeface="Constantia"/>
                <a:cs typeface="Constantia"/>
                <a:sym typeface="Constantia"/>
              </a:defRPr>
            </a:lvl4pPr>
            <a:lvl5pPr marL="2286000" marR="0" lvl="4" indent="-311150" algn="r" rtl="1">
              <a:spcBef>
                <a:spcPts val="400"/>
              </a:spcBef>
              <a:spcAft>
                <a:spcPts val="0"/>
              </a:spcAft>
              <a:buClr>
                <a:schemeClr val="accent4"/>
              </a:buClr>
              <a:buSzPts val="1300"/>
              <a:buFont typeface="Noto Sans Symbols"/>
              <a:buChar char="⚫"/>
              <a:defRPr sz="2000" b="0" i="0" u="none" strike="noStrike" cap="none">
                <a:solidFill>
                  <a:schemeClr val="dk1"/>
                </a:solidFill>
                <a:latin typeface="Constantia"/>
                <a:ea typeface="Constantia"/>
                <a:cs typeface="Constantia"/>
                <a:sym typeface="Constantia"/>
              </a:defRPr>
            </a:lvl5pPr>
            <a:lvl6pPr marL="2743200" marR="0" lvl="5" indent="-320039" algn="r" rtl="1">
              <a:spcBef>
                <a:spcPts val="360"/>
              </a:spcBef>
              <a:spcAft>
                <a:spcPts val="0"/>
              </a:spcAft>
              <a:buClr>
                <a:schemeClr val="accent5"/>
              </a:buClr>
              <a:buSzPts val="1440"/>
              <a:buFont typeface="Noto Sans Symbols"/>
              <a:buChar char="⚫"/>
              <a:defRPr sz="1800" b="0" i="0" u="none" strike="noStrike" cap="none">
                <a:solidFill>
                  <a:schemeClr val="dk1"/>
                </a:solidFill>
                <a:latin typeface="Constantia"/>
                <a:ea typeface="Constantia"/>
                <a:cs typeface="Constantia"/>
                <a:sym typeface="Constantia"/>
              </a:defRPr>
            </a:lvl6pPr>
            <a:lvl7pPr marL="3200400" marR="0" lvl="6" indent="-309879" algn="r" rtl="1">
              <a:spcBef>
                <a:spcPts val="320"/>
              </a:spcBef>
              <a:spcAft>
                <a:spcPts val="0"/>
              </a:spcAft>
              <a:buClr>
                <a:schemeClr val="accent6"/>
              </a:buClr>
              <a:buSzPts val="1280"/>
              <a:buFont typeface="Noto Sans Symbols"/>
              <a:buChar char="⚫"/>
              <a:defRPr sz="1600" b="0" i="0" u="none" strike="noStrike" cap="none">
                <a:solidFill>
                  <a:schemeClr val="dk1"/>
                </a:solidFill>
                <a:latin typeface="Constantia"/>
                <a:ea typeface="Constantia"/>
                <a:cs typeface="Constantia"/>
                <a:sym typeface="Constantia"/>
              </a:defRPr>
            </a:lvl7pPr>
            <a:lvl8pPr marL="3657600" marR="0" lvl="7" indent="-330200" algn="r" rtl="1">
              <a:spcBef>
                <a:spcPts val="320"/>
              </a:spcBef>
              <a:spcAft>
                <a:spcPts val="0"/>
              </a:spcAft>
              <a:buClr>
                <a:schemeClr val="dk2"/>
              </a:buClr>
              <a:buSzPts val="1600"/>
              <a:buFont typeface="Constantia"/>
              <a:buChar char="•"/>
              <a:defRPr sz="1600" b="0" i="0" u="none" strike="noStrike" cap="none">
                <a:solidFill>
                  <a:schemeClr val="dk1"/>
                </a:solidFill>
                <a:latin typeface="Constantia"/>
                <a:ea typeface="Constantia"/>
                <a:cs typeface="Constantia"/>
                <a:sym typeface="Constantia"/>
              </a:defRPr>
            </a:lvl8pPr>
            <a:lvl9pPr marL="4114800" marR="0" lvl="8" indent="-317500" algn="r" rtl="1">
              <a:spcBef>
                <a:spcPts val="280"/>
              </a:spcBef>
              <a:spcAft>
                <a:spcPts val="0"/>
              </a:spcAft>
              <a:buClr>
                <a:schemeClr val="dk2"/>
              </a:buClr>
              <a:buSzPts val="1400"/>
              <a:buFont typeface="Constantia"/>
              <a:buChar char="•"/>
              <a:defRPr sz="1400" b="0" i="0" u="none" strike="noStrike" cap="none">
                <a:solidFill>
                  <a:schemeClr val="dk1"/>
                </a:solidFill>
                <a:latin typeface="Constantia"/>
                <a:ea typeface="Constantia"/>
                <a:cs typeface="Constantia"/>
                <a:sym typeface="Constantia"/>
              </a:defRPr>
            </a:lvl9pPr>
          </a:lstStyle>
          <a:p>
            <a:endParaRPr/>
          </a:p>
        </p:txBody>
      </p:sp>
      <p:sp>
        <p:nvSpPr>
          <p:cNvPr id="119" name="Google Shape;119;p17"/>
          <p:cNvSpPr txBox="1">
            <a:spLocks noGrp="1"/>
          </p:cNvSpPr>
          <p:nvPr>
            <p:ph type="dt" idx="10"/>
          </p:nvPr>
        </p:nvSpPr>
        <p:spPr>
          <a:xfrm>
            <a:off x="457200" y="6356350"/>
            <a:ext cx="2133600" cy="365100"/>
          </a:xfrm>
          <a:prstGeom prst="rect">
            <a:avLst/>
          </a:prstGeom>
          <a:noFill/>
          <a:ln>
            <a:noFill/>
          </a:ln>
        </p:spPr>
        <p:txBody>
          <a:bodyPr spcFirstLastPara="1" wrap="square" lIns="0" tIns="0" rIns="0" bIns="0" anchor="b" anchorCtr="0">
            <a:noAutofit/>
          </a:bodyPr>
          <a:lstStyle>
            <a:lvl1pPr marR="0" lvl="0" algn="l" rtl="1">
              <a:lnSpc>
                <a:spcPct val="100000"/>
              </a:lnSpc>
              <a:spcBef>
                <a:spcPts val="0"/>
              </a:spcBef>
              <a:spcAft>
                <a:spcPts val="0"/>
              </a:spcAft>
              <a:buSzPts val="1400"/>
              <a:buNone/>
              <a:defRPr sz="1200" b="0" i="0" u="none">
                <a:solidFill>
                  <a:srgbClr val="045C75"/>
                </a:solidFill>
                <a:latin typeface="Constantia"/>
                <a:ea typeface="Constantia"/>
                <a:cs typeface="Constantia"/>
                <a:sym typeface="Constantia"/>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20" name="Google Shape;120;p17"/>
          <p:cNvSpPr txBox="1">
            <a:spLocks noGrp="1"/>
          </p:cNvSpPr>
          <p:nvPr>
            <p:ph type="ftr" idx="11"/>
          </p:nvPr>
        </p:nvSpPr>
        <p:spPr>
          <a:xfrm>
            <a:off x="2667000" y="6356350"/>
            <a:ext cx="3352800" cy="365100"/>
          </a:xfrm>
          <a:prstGeom prst="rect">
            <a:avLst/>
          </a:prstGeom>
          <a:noFill/>
          <a:ln>
            <a:noFill/>
          </a:ln>
        </p:spPr>
        <p:txBody>
          <a:bodyPr spcFirstLastPara="1" wrap="square" lIns="0" tIns="0" rIns="0" bIns="0" anchor="b" anchorCtr="0">
            <a:noAutofit/>
          </a:bodyPr>
          <a:lstStyle>
            <a:lvl1pPr marR="0" lvl="0" algn="l" rtl="0">
              <a:lnSpc>
                <a:spcPct val="100000"/>
              </a:lnSpc>
              <a:spcBef>
                <a:spcPts val="0"/>
              </a:spcBef>
              <a:spcAft>
                <a:spcPts val="0"/>
              </a:spcAft>
              <a:buSzPts val="1400"/>
              <a:buNone/>
              <a:defRPr sz="1800" b="0" i="0" u="none">
                <a:solidFill>
                  <a:schemeClr val="dk1"/>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21" name="Google Shape;121;p17"/>
          <p:cNvSpPr txBox="1">
            <a:spLocks noGrp="1"/>
          </p:cNvSpPr>
          <p:nvPr>
            <p:ph type="sldNum" idx="12"/>
          </p:nvPr>
        </p:nvSpPr>
        <p:spPr>
          <a:xfrm>
            <a:off x="7924800" y="6356350"/>
            <a:ext cx="762000" cy="365100"/>
          </a:xfrm>
          <a:prstGeom prst="rect">
            <a:avLst/>
          </a:prstGeom>
          <a:noFill/>
          <a:ln>
            <a:noFill/>
          </a:ln>
        </p:spPr>
        <p:txBody>
          <a:bodyPr spcFirstLastPara="1" wrap="square" lIns="0" tIns="0" rIns="0" bIns="0" anchor="b" anchorCtr="0">
            <a:noAutofit/>
          </a:bodyPr>
          <a:lstStyle>
            <a:lvl1pPr marL="0" marR="0" lvl="0" indent="0" algn="r" rtl="1">
              <a:lnSpc>
                <a:spcPct val="100000"/>
              </a:lnSpc>
              <a:spcBef>
                <a:spcPts val="0"/>
              </a:spcBef>
              <a:spcAft>
                <a:spcPts val="0"/>
              </a:spcAft>
              <a:buClr>
                <a:srgbClr val="045C75"/>
              </a:buClr>
              <a:buSzPts val="1200"/>
              <a:buFont typeface="Constantia"/>
              <a:buNone/>
              <a:defRPr sz="1200" b="0" i="0" u="none">
                <a:solidFill>
                  <a:srgbClr val="045C75"/>
                </a:solidFill>
                <a:latin typeface="Constantia"/>
                <a:ea typeface="Constantia"/>
                <a:cs typeface="Constantia"/>
                <a:sym typeface="Constantia"/>
              </a:defRPr>
            </a:lvl1pPr>
            <a:lvl2pPr marL="0" marR="0" lvl="1" indent="0" algn="r" rtl="1">
              <a:lnSpc>
                <a:spcPct val="100000"/>
              </a:lnSpc>
              <a:spcBef>
                <a:spcPts val="0"/>
              </a:spcBef>
              <a:spcAft>
                <a:spcPts val="0"/>
              </a:spcAft>
              <a:buClr>
                <a:srgbClr val="045C75"/>
              </a:buClr>
              <a:buSzPts val="1200"/>
              <a:buFont typeface="Constantia"/>
              <a:buNone/>
              <a:defRPr sz="1200" b="0" i="0" u="none">
                <a:solidFill>
                  <a:srgbClr val="045C75"/>
                </a:solidFill>
                <a:latin typeface="Constantia"/>
                <a:ea typeface="Constantia"/>
                <a:cs typeface="Constantia"/>
                <a:sym typeface="Constantia"/>
              </a:defRPr>
            </a:lvl2pPr>
            <a:lvl3pPr marL="0" marR="0" lvl="2" indent="0" algn="r" rtl="1">
              <a:lnSpc>
                <a:spcPct val="100000"/>
              </a:lnSpc>
              <a:spcBef>
                <a:spcPts val="0"/>
              </a:spcBef>
              <a:spcAft>
                <a:spcPts val="0"/>
              </a:spcAft>
              <a:buClr>
                <a:srgbClr val="045C75"/>
              </a:buClr>
              <a:buSzPts val="1200"/>
              <a:buFont typeface="Constantia"/>
              <a:buNone/>
              <a:defRPr sz="1200" b="0" i="0" u="none">
                <a:solidFill>
                  <a:srgbClr val="045C75"/>
                </a:solidFill>
                <a:latin typeface="Constantia"/>
                <a:ea typeface="Constantia"/>
                <a:cs typeface="Constantia"/>
                <a:sym typeface="Constantia"/>
              </a:defRPr>
            </a:lvl3pPr>
            <a:lvl4pPr marL="0" marR="0" lvl="3" indent="0" algn="r" rtl="1">
              <a:lnSpc>
                <a:spcPct val="100000"/>
              </a:lnSpc>
              <a:spcBef>
                <a:spcPts val="0"/>
              </a:spcBef>
              <a:spcAft>
                <a:spcPts val="0"/>
              </a:spcAft>
              <a:buClr>
                <a:srgbClr val="045C75"/>
              </a:buClr>
              <a:buSzPts val="1200"/>
              <a:buFont typeface="Constantia"/>
              <a:buNone/>
              <a:defRPr sz="1200" b="0" i="0" u="none">
                <a:solidFill>
                  <a:srgbClr val="045C75"/>
                </a:solidFill>
                <a:latin typeface="Constantia"/>
                <a:ea typeface="Constantia"/>
                <a:cs typeface="Constantia"/>
                <a:sym typeface="Constantia"/>
              </a:defRPr>
            </a:lvl4pPr>
            <a:lvl5pPr marL="0" marR="0" lvl="4" indent="0" algn="r" rtl="1">
              <a:lnSpc>
                <a:spcPct val="100000"/>
              </a:lnSpc>
              <a:spcBef>
                <a:spcPts val="0"/>
              </a:spcBef>
              <a:spcAft>
                <a:spcPts val="0"/>
              </a:spcAft>
              <a:buClr>
                <a:srgbClr val="045C75"/>
              </a:buClr>
              <a:buSzPts val="1200"/>
              <a:buFont typeface="Constantia"/>
              <a:buNone/>
              <a:defRPr sz="1200" b="0" i="0" u="none">
                <a:solidFill>
                  <a:srgbClr val="045C75"/>
                </a:solidFill>
                <a:latin typeface="Constantia"/>
                <a:ea typeface="Constantia"/>
                <a:cs typeface="Constantia"/>
                <a:sym typeface="Constantia"/>
              </a:defRPr>
            </a:lvl5pPr>
            <a:lvl6pPr marL="0" marR="0" lvl="5" indent="0" algn="r" rtl="1">
              <a:lnSpc>
                <a:spcPct val="100000"/>
              </a:lnSpc>
              <a:spcBef>
                <a:spcPts val="0"/>
              </a:spcBef>
              <a:spcAft>
                <a:spcPts val="0"/>
              </a:spcAft>
              <a:buClr>
                <a:srgbClr val="045C75"/>
              </a:buClr>
              <a:buSzPts val="1200"/>
              <a:buFont typeface="Constantia"/>
              <a:buNone/>
              <a:defRPr sz="1200" b="0" i="0" u="none">
                <a:solidFill>
                  <a:srgbClr val="045C75"/>
                </a:solidFill>
                <a:latin typeface="Constantia"/>
                <a:ea typeface="Constantia"/>
                <a:cs typeface="Constantia"/>
                <a:sym typeface="Constantia"/>
              </a:defRPr>
            </a:lvl6pPr>
            <a:lvl7pPr marL="0" marR="0" lvl="6" indent="0" algn="r" rtl="1">
              <a:lnSpc>
                <a:spcPct val="100000"/>
              </a:lnSpc>
              <a:spcBef>
                <a:spcPts val="0"/>
              </a:spcBef>
              <a:spcAft>
                <a:spcPts val="0"/>
              </a:spcAft>
              <a:buClr>
                <a:srgbClr val="045C75"/>
              </a:buClr>
              <a:buSzPts val="1200"/>
              <a:buFont typeface="Constantia"/>
              <a:buNone/>
              <a:defRPr sz="1200" b="0" i="0" u="none">
                <a:solidFill>
                  <a:srgbClr val="045C75"/>
                </a:solidFill>
                <a:latin typeface="Constantia"/>
                <a:ea typeface="Constantia"/>
                <a:cs typeface="Constantia"/>
                <a:sym typeface="Constantia"/>
              </a:defRPr>
            </a:lvl7pPr>
            <a:lvl8pPr marL="0" marR="0" lvl="7" indent="0" algn="r" rtl="1">
              <a:lnSpc>
                <a:spcPct val="100000"/>
              </a:lnSpc>
              <a:spcBef>
                <a:spcPts val="0"/>
              </a:spcBef>
              <a:spcAft>
                <a:spcPts val="0"/>
              </a:spcAft>
              <a:buClr>
                <a:srgbClr val="045C75"/>
              </a:buClr>
              <a:buSzPts val="1200"/>
              <a:buFont typeface="Constantia"/>
              <a:buNone/>
              <a:defRPr sz="1200" b="0" i="0" u="none">
                <a:solidFill>
                  <a:srgbClr val="045C75"/>
                </a:solidFill>
                <a:latin typeface="Constantia"/>
                <a:ea typeface="Constantia"/>
                <a:cs typeface="Constantia"/>
                <a:sym typeface="Constantia"/>
              </a:defRPr>
            </a:lvl8pPr>
            <a:lvl9pPr marL="0" marR="0" lvl="8" indent="0" algn="r" rtl="1">
              <a:lnSpc>
                <a:spcPct val="100000"/>
              </a:lnSpc>
              <a:spcBef>
                <a:spcPts val="0"/>
              </a:spcBef>
              <a:spcAft>
                <a:spcPts val="0"/>
              </a:spcAft>
              <a:buClr>
                <a:srgbClr val="045C75"/>
              </a:buClr>
              <a:buSzPts val="1200"/>
              <a:buFont typeface="Constantia"/>
              <a:buNone/>
              <a:defRPr sz="1200" b="0" i="0" u="none">
                <a:solidFill>
                  <a:srgbClr val="045C75"/>
                </a:solidFill>
                <a:latin typeface="Constantia"/>
                <a:ea typeface="Constantia"/>
                <a:cs typeface="Constantia"/>
                <a:sym typeface="Constantia"/>
              </a:defRPr>
            </a:lvl9pPr>
          </a:lstStyle>
          <a:p>
            <a:pPr marL="0" lvl="0" indent="0" algn="r" rtl="1">
              <a:spcBef>
                <a:spcPts val="0"/>
              </a:spcBef>
              <a:spcAft>
                <a:spcPts val="0"/>
              </a:spcAft>
              <a:buNone/>
            </a:pPr>
            <a:fld id="{00000000-1234-1234-1234-123412341234}" type="slidenum">
              <a:rPr lang="en-US"/>
              <a:pPr marL="0" lvl="0" indent="0" algn="r" rtl="1">
                <a:spcBef>
                  <a:spcPts val="0"/>
                </a:spcBef>
                <a:spcAft>
                  <a:spcPts val="0"/>
                </a:spcAft>
                <a:buNone/>
              </a:pPr>
              <a:t>‹#›</a:t>
            </a:fld>
            <a:endParaRPr sz="1400">
              <a:solidFill>
                <a:srgbClr val="000000"/>
              </a:solidFill>
              <a:latin typeface="Arial"/>
              <a:ea typeface="Arial"/>
              <a:cs typeface="Arial"/>
              <a:sym typeface="Arial"/>
            </a:endParaRPr>
          </a:p>
        </p:txBody>
      </p:sp>
      <p:grpSp>
        <p:nvGrpSpPr>
          <p:cNvPr id="122" name="Google Shape;122;p17"/>
          <p:cNvGrpSpPr/>
          <p:nvPr/>
        </p:nvGrpSpPr>
        <p:grpSpPr>
          <a:xfrm>
            <a:off x="-29327" y="-14802"/>
            <a:ext cx="9198252" cy="1083761"/>
            <a:chOff x="-29322" y="-1965"/>
            <a:chExt cx="9198252" cy="1086259"/>
          </a:xfrm>
        </p:grpSpPr>
        <p:sp>
          <p:nvSpPr>
            <p:cNvPr id="123" name="Google Shape;123;p17"/>
            <p:cNvSpPr/>
            <p:nvPr/>
          </p:nvSpPr>
          <p:spPr>
            <a:xfrm rot="-164306">
              <a:off x="-19045" y="216553"/>
              <a:ext cx="9163052" cy="649223"/>
            </a:xfrm>
            <a:custGeom>
              <a:avLst/>
              <a:gdLst/>
              <a:ahLst/>
              <a:cxnLst/>
              <a:rect l="l" t="t" r="r" b="b"/>
              <a:pathLst>
                <a:path w="5772" h="1055" extrusionOk="0">
                  <a:moveTo>
                    <a:pt x="0" y="966"/>
                  </a:moveTo>
                  <a:cubicBezTo>
                    <a:pt x="282" y="738"/>
                    <a:pt x="923" y="275"/>
                    <a:pt x="1608" y="282"/>
                  </a:cubicBezTo>
                  <a:cubicBezTo>
                    <a:pt x="2293" y="289"/>
                    <a:pt x="3416" y="1055"/>
                    <a:pt x="4110" y="1008"/>
                  </a:cubicBezTo>
                  <a:cubicBezTo>
                    <a:pt x="4804" y="961"/>
                    <a:pt x="5426" y="210"/>
                    <a:pt x="5772" y="0"/>
                  </a:cubicBezTo>
                </a:path>
              </a:pathLst>
            </a:custGeom>
            <a:noFill/>
            <a:ln w="10775" cap="flat" cmpd="sng">
              <a:solidFill>
                <a:srgbClr val="09B6BE"/>
              </a:solidFill>
              <a:prstDash val="solid"/>
              <a:round/>
              <a:headEnd type="none" w="sm" len="sm"/>
              <a:tailEnd type="none" w="sm" len="sm"/>
            </a:ln>
          </p:spPr>
          <p:txBody>
            <a:bodyPr spcFirstLastPara="1" wrap="square" lIns="91425" tIns="45700" rIns="91425" bIns="45700" anchor="t" anchorCtr="0">
              <a:noAutofit/>
            </a:bodyPr>
            <a:lstStyle/>
            <a:p>
              <a:pPr marL="0" marR="0" lvl="0" indent="0" algn="r" rtl="1">
                <a:lnSpc>
                  <a:spcPct val="100000"/>
                </a:lnSpc>
                <a:spcBef>
                  <a:spcPts val="0"/>
                </a:spcBef>
                <a:spcAft>
                  <a:spcPts val="0"/>
                </a:spcAft>
                <a:buClr>
                  <a:schemeClr val="dk1"/>
                </a:buClr>
                <a:buSzPts val="1800"/>
                <a:buFont typeface="Arial"/>
                <a:buNone/>
              </a:pPr>
              <a:endParaRPr sz="1800" b="0" i="0" u="none" strike="noStrike" cap="none">
                <a:solidFill>
                  <a:srgbClr val="000000"/>
                </a:solidFill>
                <a:latin typeface="Constantia"/>
                <a:ea typeface="Constantia"/>
                <a:cs typeface="Constantia"/>
                <a:sym typeface="Constantia"/>
              </a:endParaRPr>
            </a:p>
          </p:txBody>
        </p:sp>
        <p:sp>
          <p:nvSpPr>
            <p:cNvPr id="124" name="Google Shape;124;p17"/>
            <p:cNvSpPr/>
            <p:nvPr/>
          </p:nvSpPr>
          <p:spPr>
            <a:xfrm rot="-164306">
              <a:off x="-14309" y="290005"/>
              <a:ext cx="9175809" cy="530353"/>
            </a:xfrm>
            <a:custGeom>
              <a:avLst/>
              <a:gdLst/>
              <a:ahLst/>
              <a:cxnLst/>
              <a:rect l="l" t="t" r="r" b="b"/>
              <a:pathLst>
                <a:path w="5766" h="854" extrusionOk="0">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solidFill>
                <a:schemeClr val="accent4"/>
              </a:solidFill>
              <a:prstDash val="solid"/>
              <a:round/>
              <a:headEnd type="none" w="sm" len="sm"/>
              <a:tailEnd type="none" w="sm" len="sm"/>
            </a:ln>
          </p:spPr>
          <p:txBody>
            <a:bodyPr spcFirstLastPara="1" wrap="square" lIns="91425" tIns="45700" rIns="91425" bIns="45700" anchor="t" anchorCtr="0">
              <a:noAutofit/>
            </a:bodyPr>
            <a:lstStyle/>
            <a:p>
              <a:pPr marL="0" marR="0" lvl="0" indent="0" algn="r" rtl="1">
                <a:lnSpc>
                  <a:spcPct val="100000"/>
                </a:lnSpc>
                <a:spcBef>
                  <a:spcPts val="0"/>
                </a:spcBef>
                <a:spcAft>
                  <a:spcPts val="0"/>
                </a:spcAft>
                <a:buClr>
                  <a:schemeClr val="dk1"/>
                </a:buClr>
                <a:buSzPts val="1800"/>
                <a:buFont typeface="Arial"/>
                <a:buNone/>
              </a:pPr>
              <a:endParaRPr sz="1800" b="0" i="0" u="none" strike="noStrike" cap="none">
                <a:solidFill>
                  <a:srgbClr val="000000"/>
                </a:solidFill>
                <a:latin typeface="Constantia"/>
                <a:ea typeface="Constantia"/>
                <a:cs typeface="Constantia"/>
                <a:sym typeface="Constantia"/>
              </a:endParaRPr>
            </a:p>
          </p:txBody>
        </p:sp>
      </p:grpSp>
    </p:spTree>
  </p:cSld>
  <p:clrMap bg1="lt1" tx1="dk1" bg2="dk2" tx2="lt2" accent1="accent1" accent2="accent2" accent3="accent3" accent4="accent4" accent5="accent5" accent6="accent6" hlink="hlink" folHlink="folHlink"/>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125"/>
        <p:cNvGrpSpPr/>
        <p:nvPr/>
      </p:nvGrpSpPr>
      <p:grpSpPr>
        <a:xfrm>
          <a:off x="0" y="0"/>
          <a:ext cx="0" cy="0"/>
          <a:chOff x="0" y="0"/>
          <a:chExt cx="0" cy="0"/>
        </a:xfrm>
      </p:grpSpPr>
      <p:sp>
        <p:nvSpPr>
          <p:cNvPr id="126" name="Google Shape;126;p18"/>
          <p:cNvSpPr/>
          <p:nvPr/>
        </p:nvSpPr>
        <p:spPr>
          <a:xfrm>
            <a:off x="-9525" y="-7937"/>
            <a:ext cx="9163050" cy="1041400"/>
          </a:xfrm>
          <a:custGeom>
            <a:avLst/>
            <a:gdLst/>
            <a:ahLst/>
            <a:cxnLst/>
            <a:rect l="l" t="t" r="r" b="b"/>
            <a:pathLst>
              <a:path w="5772" h="656" extrusionOk="0">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rgbClr val="0079AF">
                  <a:alpha val="44705"/>
                </a:srgbClr>
              </a:gs>
              <a:gs pos="100000">
                <a:srgbClr val="00EBF8">
                  <a:alpha val="54901"/>
                </a:srgbClr>
              </a:gs>
            </a:gsLst>
            <a:lin ang="5400012"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lt1"/>
              </a:solidFill>
              <a:latin typeface="Arial"/>
              <a:ea typeface="Arial"/>
              <a:cs typeface="Arial"/>
              <a:sym typeface="Arial"/>
            </a:endParaRPr>
          </a:p>
        </p:txBody>
      </p:sp>
      <p:sp>
        <p:nvSpPr>
          <p:cNvPr id="127" name="Google Shape;127;p18"/>
          <p:cNvSpPr/>
          <p:nvPr/>
        </p:nvSpPr>
        <p:spPr>
          <a:xfrm>
            <a:off x="4381500" y="-7937"/>
            <a:ext cx="4762500" cy="638175"/>
          </a:xfrm>
          <a:custGeom>
            <a:avLst/>
            <a:gdLst/>
            <a:ahLst/>
            <a:cxnLst/>
            <a:rect l="l" t="t" r="r" b="b"/>
            <a:pathLst>
              <a:path w="3000" h="595" extrusionOk="0">
                <a:moveTo>
                  <a:pt x="0" y="0"/>
                </a:moveTo>
                <a:cubicBezTo>
                  <a:pt x="174" y="102"/>
                  <a:pt x="1168" y="533"/>
                  <a:pt x="1668" y="564"/>
                </a:cubicBezTo>
                <a:cubicBezTo>
                  <a:pt x="2168" y="595"/>
                  <a:pt x="2778" y="279"/>
                  <a:pt x="3000" y="186"/>
                </a:cubicBezTo>
                <a:lnTo>
                  <a:pt x="3000" y="6"/>
                </a:lnTo>
                <a:lnTo>
                  <a:pt x="0" y="0"/>
                </a:lnTo>
                <a:close/>
              </a:path>
            </a:pathLst>
          </a:custGeom>
          <a:gradFill>
            <a:gsLst>
              <a:gs pos="0">
                <a:srgbClr val="00ADB6"/>
              </a:gs>
              <a:gs pos="80000">
                <a:srgbClr val="009BE5"/>
              </a:gs>
              <a:gs pos="100000">
                <a:srgbClr val="009BE5"/>
              </a:gs>
            </a:gsLst>
            <a:lin ang="5400012"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lt1"/>
              </a:solidFill>
              <a:latin typeface="Arial"/>
              <a:ea typeface="Arial"/>
              <a:cs typeface="Arial"/>
              <a:sym typeface="Arial"/>
            </a:endParaRPr>
          </a:p>
        </p:txBody>
      </p:sp>
      <p:grpSp>
        <p:nvGrpSpPr>
          <p:cNvPr id="128" name="Google Shape;128;p18"/>
          <p:cNvGrpSpPr/>
          <p:nvPr/>
        </p:nvGrpSpPr>
        <p:grpSpPr>
          <a:xfrm>
            <a:off x="-29327" y="-14802"/>
            <a:ext cx="9198252" cy="1083761"/>
            <a:chOff x="-29322" y="-1965"/>
            <a:chExt cx="9198252" cy="1086259"/>
          </a:xfrm>
        </p:grpSpPr>
        <p:sp>
          <p:nvSpPr>
            <p:cNvPr id="129" name="Google Shape;129;p18"/>
            <p:cNvSpPr/>
            <p:nvPr/>
          </p:nvSpPr>
          <p:spPr>
            <a:xfrm rot="-164306">
              <a:off x="-19045" y="216553"/>
              <a:ext cx="9163052" cy="649223"/>
            </a:xfrm>
            <a:custGeom>
              <a:avLst/>
              <a:gdLst/>
              <a:ahLst/>
              <a:cxnLst/>
              <a:rect l="l" t="t" r="r" b="b"/>
              <a:pathLst>
                <a:path w="5772" h="1055" extrusionOk="0">
                  <a:moveTo>
                    <a:pt x="0" y="966"/>
                  </a:moveTo>
                  <a:cubicBezTo>
                    <a:pt x="282" y="738"/>
                    <a:pt x="923" y="275"/>
                    <a:pt x="1608" y="282"/>
                  </a:cubicBezTo>
                  <a:cubicBezTo>
                    <a:pt x="2293" y="289"/>
                    <a:pt x="3416" y="1055"/>
                    <a:pt x="4110" y="1008"/>
                  </a:cubicBezTo>
                  <a:cubicBezTo>
                    <a:pt x="4804" y="961"/>
                    <a:pt x="5426" y="210"/>
                    <a:pt x="5772" y="0"/>
                  </a:cubicBezTo>
                </a:path>
              </a:pathLst>
            </a:custGeom>
            <a:noFill/>
            <a:ln w="10775" cap="flat" cmpd="sng">
              <a:solidFill>
                <a:srgbClr val="09B6BE"/>
              </a:solidFill>
              <a:prstDash val="solid"/>
              <a:round/>
              <a:headEnd type="none" w="sm" len="sm"/>
              <a:tailEnd type="none" w="sm" len="sm"/>
            </a:ln>
          </p:spPr>
          <p:txBody>
            <a:bodyPr spcFirstLastPara="1" wrap="square" lIns="91425" tIns="45700" rIns="91425" bIns="45700" anchor="t" anchorCtr="0">
              <a:noAutofit/>
            </a:bodyPr>
            <a:lstStyle/>
            <a:p>
              <a:pPr marL="0" marR="0" lvl="0" indent="0" algn="r" rtl="1">
                <a:lnSpc>
                  <a:spcPct val="100000"/>
                </a:lnSpc>
                <a:spcBef>
                  <a:spcPts val="0"/>
                </a:spcBef>
                <a:spcAft>
                  <a:spcPts val="0"/>
                </a:spcAft>
                <a:buClr>
                  <a:schemeClr val="lt1"/>
                </a:buClr>
                <a:buSzPts val="1800"/>
                <a:buFont typeface="Arial"/>
                <a:buNone/>
              </a:pPr>
              <a:endParaRPr sz="1800" b="0" i="0" u="none" strike="noStrike" cap="none">
                <a:solidFill>
                  <a:srgbClr val="000000"/>
                </a:solidFill>
                <a:latin typeface="Constantia"/>
                <a:ea typeface="Constantia"/>
                <a:cs typeface="Constantia"/>
                <a:sym typeface="Constantia"/>
              </a:endParaRPr>
            </a:p>
          </p:txBody>
        </p:sp>
        <p:sp>
          <p:nvSpPr>
            <p:cNvPr id="130" name="Google Shape;130;p18"/>
            <p:cNvSpPr/>
            <p:nvPr/>
          </p:nvSpPr>
          <p:spPr>
            <a:xfrm rot="-164306">
              <a:off x="-14309" y="290005"/>
              <a:ext cx="9175809" cy="530353"/>
            </a:xfrm>
            <a:custGeom>
              <a:avLst/>
              <a:gdLst/>
              <a:ahLst/>
              <a:cxnLst/>
              <a:rect l="l" t="t" r="r" b="b"/>
              <a:pathLst>
                <a:path w="5766" h="854" extrusionOk="0">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solidFill>
                <a:schemeClr val="accent4"/>
              </a:solidFill>
              <a:prstDash val="solid"/>
              <a:round/>
              <a:headEnd type="none" w="sm" len="sm"/>
              <a:tailEnd type="none" w="sm" len="sm"/>
            </a:ln>
          </p:spPr>
          <p:txBody>
            <a:bodyPr spcFirstLastPara="1" wrap="square" lIns="91425" tIns="45700" rIns="91425" bIns="45700" anchor="t" anchorCtr="0">
              <a:noAutofit/>
            </a:bodyPr>
            <a:lstStyle/>
            <a:p>
              <a:pPr marL="0" marR="0" lvl="0" indent="0" algn="r" rtl="1">
                <a:lnSpc>
                  <a:spcPct val="100000"/>
                </a:lnSpc>
                <a:spcBef>
                  <a:spcPts val="0"/>
                </a:spcBef>
                <a:spcAft>
                  <a:spcPts val="0"/>
                </a:spcAft>
                <a:buClr>
                  <a:schemeClr val="lt1"/>
                </a:buClr>
                <a:buSzPts val="1800"/>
                <a:buFont typeface="Arial"/>
                <a:buNone/>
              </a:pPr>
              <a:endParaRPr sz="1800" b="0" i="0" u="none" strike="noStrike" cap="none">
                <a:solidFill>
                  <a:srgbClr val="000000"/>
                </a:solidFill>
                <a:latin typeface="Constantia"/>
                <a:ea typeface="Constantia"/>
                <a:cs typeface="Constantia"/>
                <a:sym typeface="Constantia"/>
              </a:endParaRPr>
            </a:p>
          </p:txBody>
        </p:sp>
      </p:grpSp>
      <p:sp>
        <p:nvSpPr>
          <p:cNvPr id="131" name="Google Shape;131;p18"/>
          <p:cNvSpPr txBox="1">
            <a:spLocks noGrp="1"/>
          </p:cNvSpPr>
          <p:nvPr>
            <p:ph type="title"/>
          </p:nvPr>
        </p:nvSpPr>
        <p:spPr>
          <a:xfrm>
            <a:off x="457200" y="704850"/>
            <a:ext cx="8229600" cy="1143000"/>
          </a:xfrm>
          <a:prstGeom prst="rect">
            <a:avLst/>
          </a:prstGeom>
          <a:noFill/>
          <a:ln>
            <a:noFill/>
          </a:ln>
        </p:spPr>
        <p:txBody>
          <a:bodyPr spcFirstLastPara="1" wrap="square" lIns="0" tIns="45700" rIns="0" bIns="0" anchor="b" anchorCtr="0">
            <a:noAutofit/>
          </a:bodyPr>
          <a:lstStyle>
            <a:lvl1pPr marR="0" lvl="0" algn="l" rtl="1">
              <a:spcBef>
                <a:spcPts val="0"/>
              </a:spcBef>
              <a:spcAft>
                <a:spcPts val="0"/>
              </a:spcAft>
              <a:buClr>
                <a:schemeClr val="lt2"/>
              </a:buClr>
              <a:buSzPts val="5000"/>
              <a:buFont typeface="Calibri"/>
              <a:buNone/>
              <a:defRPr sz="5000" b="0" i="0" u="none" strike="noStrike" cap="none">
                <a:solidFill>
                  <a:schemeClr val="lt2"/>
                </a:solidFill>
                <a:latin typeface="Calibri"/>
                <a:ea typeface="Calibri"/>
                <a:cs typeface="Calibri"/>
                <a:sym typeface="Calibri"/>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132" name="Google Shape;132;p18"/>
          <p:cNvSpPr txBox="1">
            <a:spLocks noGrp="1"/>
          </p:cNvSpPr>
          <p:nvPr>
            <p:ph type="body" idx="1"/>
          </p:nvPr>
        </p:nvSpPr>
        <p:spPr>
          <a:xfrm>
            <a:off x="457200" y="1935162"/>
            <a:ext cx="8229600" cy="4389300"/>
          </a:xfrm>
          <a:prstGeom prst="rect">
            <a:avLst/>
          </a:prstGeom>
          <a:noFill/>
          <a:ln>
            <a:noFill/>
          </a:ln>
        </p:spPr>
        <p:txBody>
          <a:bodyPr spcFirstLastPara="1" wrap="square" lIns="91425" tIns="45700" rIns="91425" bIns="45700" anchor="t" anchorCtr="0">
            <a:noAutofit/>
          </a:bodyPr>
          <a:lstStyle>
            <a:lvl1pPr marL="457200" marR="0" lvl="0" indent="-385445" algn="r" rtl="1">
              <a:spcBef>
                <a:spcPts val="520"/>
              </a:spcBef>
              <a:spcAft>
                <a:spcPts val="0"/>
              </a:spcAft>
              <a:buClr>
                <a:schemeClr val="accent3"/>
              </a:buClr>
              <a:buSzPts val="2470"/>
              <a:buFont typeface="Noto Sans Symbols"/>
              <a:buChar char="⚫"/>
              <a:defRPr sz="2600" b="0" i="0" u="none" strike="noStrike" cap="none">
                <a:solidFill>
                  <a:schemeClr val="lt1"/>
                </a:solidFill>
                <a:latin typeface="Constantia"/>
                <a:ea typeface="Constantia"/>
                <a:cs typeface="Constantia"/>
                <a:sym typeface="Constantia"/>
              </a:defRPr>
            </a:lvl1pPr>
            <a:lvl2pPr marL="914400" marR="0" lvl="1" indent="-358140" algn="r" rtl="1">
              <a:spcBef>
                <a:spcPts val="480"/>
              </a:spcBef>
              <a:spcAft>
                <a:spcPts val="0"/>
              </a:spcAft>
              <a:buClr>
                <a:schemeClr val="accent1"/>
              </a:buClr>
              <a:buSzPts val="2040"/>
              <a:buFont typeface="Noto Sans Symbols"/>
              <a:buChar char="⚫"/>
              <a:defRPr sz="2400" b="0" i="0" u="none" strike="noStrike" cap="none">
                <a:solidFill>
                  <a:schemeClr val="lt1"/>
                </a:solidFill>
                <a:latin typeface="Constantia"/>
                <a:ea typeface="Constantia"/>
                <a:cs typeface="Constantia"/>
                <a:sym typeface="Constantia"/>
              </a:defRPr>
            </a:lvl2pPr>
            <a:lvl3pPr marL="1371600" marR="0" lvl="2" indent="-321944" algn="r" rtl="1">
              <a:spcBef>
                <a:spcPts val="420"/>
              </a:spcBef>
              <a:spcAft>
                <a:spcPts val="0"/>
              </a:spcAft>
              <a:buClr>
                <a:schemeClr val="accent2"/>
              </a:buClr>
              <a:buSzPts val="1470"/>
              <a:buFont typeface="Noto Sans Symbols"/>
              <a:buChar char="⚫"/>
              <a:defRPr sz="2100" b="0" i="0" u="none" strike="noStrike" cap="none">
                <a:solidFill>
                  <a:schemeClr val="lt1"/>
                </a:solidFill>
                <a:latin typeface="Constantia"/>
                <a:ea typeface="Constantia"/>
                <a:cs typeface="Constantia"/>
                <a:sym typeface="Constantia"/>
              </a:defRPr>
            </a:lvl3pPr>
            <a:lvl4pPr marL="1828800" marR="0" lvl="3" indent="-311150" algn="r" rtl="1">
              <a:spcBef>
                <a:spcPts val="400"/>
              </a:spcBef>
              <a:spcAft>
                <a:spcPts val="0"/>
              </a:spcAft>
              <a:buClr>
                <a:schemeClr val="accent3"/>
              </a:buClr>
              <a:buSzPts val="1300"/>
              <a:buFont typeface="Noto Sans Symbols"/>
              <a:buChar char="⚫"/>
              <a:defRPr sz="2000" b="0" i="0" u="none" strike="noStrike" cap="none">
                <a:solidFill>
                  <a:schemeClr val="lt1"/>
                </a:solidFill>
                <a:latin typeface="Constantia"/>
                <a:ea typeface="Constantia"/>
                <a:cs typeface="Constantia"/>
                <a:sym typeface="Constantia"/>
              </a:defRPr>
            </a:lvl4pPr>
            <a:lvl5pPr marL="2286000" marR="0" lvl="4" indent="-311150" algn="r" rtl="1">
              <a:spcBef>
                <a:spcPts val="400"/>
              </a:spcBef>
              <a:spcAft>
                <a:spcPts val="0"/>
              </a:spcAft>
              <a:buClr>
                <a:schemeClr val="accent4"/>
              </a:buClr>
              <a:buSzPts val="1300"/>
              <a:buFont typeface="Noto Sans Symbols"/>
              <a:buChar char="⚫"/>
              <a:defRPr sz="2000" b="0" i="0" u="none" strike="noStrike" cap="none">
                <a:solidFill>
                  <a:schemeClr val="lt1"/>
                </a:solidFill>
                <a:latin typeface="Constantia"/>
                <a:ea typeface="Constantia"/>
                <a:cs typeface="Constantia"/>
                <a:sym typeface="Constantia"/>
              </a:defRPr>
            </a:lvl5pPr>
            <a:lvl6pPr marL="2743200" marR="0" lvl="5" indent="-320039" algn="r" rtl="1">
              <a:spcBef>
                <a:spcPts val="360"/>
              </a:spcBef>
              <a:spcAft>
                <a:spcPts val="0"/>
              </a:spcAft>
              <a:buClr>
                <a:schemeClr val="accent5"/>
              </a:buClr>
              <a:buSzPts val="1440"/>
              <a:buFont typeface="Noto Sans Symbols"/>
              <a:buChar char="⚫"/>
              <a:defRPr sz="1800" b="0" i="0" u="none" strike="noStrike" cap="none">
                <a:solidFill>
                  <a:schemeClr val="lt1"/>
                </a:solidFill>
                <a:latin typeface="Constantia"/>
                <a:ea typeface="Constantia"/>
                <a:cs typeface="Constantia"/>
                <a:sym typeface="Constantia"/>
              </a:defRPr>
            </a:lvl6pPr>
            <a:lvl7pPr marL="3200400" marR="0" lvl="6" indent="-309879" algn="r" rtl="1">
              <a:spcBef>
                <a:spcPts val="320"/>
              </a:spcBef>
              <a:spcAft>
                <a:spcPts val="0"/>
              </a:spcAft>
              <a:buClr>
                <a:schemeClr val="accent6"/>
              </a:buClr>
              <a:buSzPts val="1280"/>
              <a:buFont typeface="Noto Sans Symbols"/>
              <a:buChar char="⚫"/>
              <a:defRPr sz="1600" b="0" i="0" u="none" strike="noStrike" cap="none">
                <a:solidFill>
                  <a:schemeClr val="lt1"/>
                </a:solidFill>
                <a:latin typeface="Constantia"/>
                <a:ea typeface="Constantia"/>
                <a:cs typeface="Constantia"/>
                <a:sym typeface="Constantia"/>
              </a:defRPr>
            </a:lvl7pPr>
            <a:lvl8pPr marL="3657600" marR="0" lvl="7" indent="-330200" algn="r" rtl="1">
              <a:spcBef>
                <a:spcPts val="320"/>
              </a:spcBef>
              <a:spcAft>
                <a:spcPts val="0"/>
              </a:spcAft>
              <a:buClr>
                <a:schemeClr val="lt2"/>
              </a:buClr>
              <a:buSzPts val="1600"/>
              <a:buFont typeface="Constantia"/>
              <a:buChar char="•"/>
              <a:defRPr sz="1600" b="0" i="0" u="none" strike="noStrike" cap="none">
                <a:solidFill>
                  <a:schemeClr val="lt1"/>
                </a:solidFill>
                <a:latin typeface="Constantia"/>
                <a:ea typeface="Constantia"/>
                <a:cs typeface="Constantia"/>
                <a:sym typeface="Constantia"/>
              </a:defRPr>
            </a:lvl8pPr>
            <a:lvl9pPr marL="4114800" marR="0" lvl="8" indent="-317500" algn="r" rtl="1">
              <a:spcBef>
                <a:spcPts val="280"/>
              </a:spcBef>
              <a:spcAft>
                <a:spcPts val="0"/>
              </a:spcAft>
              <a:buClr>
                <a:schemeClr val="lt2"/>
              </a:buClr>
              <a:buSzPts val="1400"/>
              <a:buFont typeface="Constantia"/>
              <a:buChar char="•"/>
              <a:defRPr sz="1400" b="0" i="0" u="none" strike="noStrike" cap="none">
                <a:solidFill>
                  <a:schemeClr val="lt1"/>
                </a:solidFill>
                <a:latin typeface="Constantia"/>
                <a:ea typeface="Constantia"/>
                <a:cs typeface="Constantia"/>
                <a:sym typeface="Constantia"/>
              </a:defRPr>
            </a:lvl9pPr>
          </a:lstStyle>
          <a:p>
            <a:endParaRPr/>
          </a:p>
        </p:txBody>
      </p:sp>
      <p:sp>
        <p:nvSpPr>
          <p:cNvPr id="133" name="Google Shape;133;p18"/>
          <p:cNvSpPr txBox="1">
            <a:spLocks noGrp="1"/>
          </p:cNvSpPr>
          <p:nvPr>
            <p:ph type="dt" idx="10"/>
          </p:nvPr>
        </p:nvSpPr>
        <p:spPr>
          <a:xfrm>
            <a:off x="457200" y="6356350"/>
            <a:ext cx="2133600" cy="365100"/>
          </a:xfrm>
          <a:prstGeom prst="rect">
            <a:avLst/>
          </a:prstGeom>
          <a:noFill/>
          <a:ln>
            <a:noFill/>
          </a:ln>
        </p:spPr>
        <p:txBody>
          <a:bodyPr spcFirstLastPara="1" wrap="square" lIns="0" tIns="0" rIns="0" bIns="0" anchor="b" anchorCtr="0">
            <a:noAutofit/>
          </a:bodyPr>
          <a:lstStyle>
            <a:lvl1pPr marR="0" lvl="0" algn="l" rtl="0">
              <a:lnSpc>
                <a:spcPct val="100000"/>
              </a:lnSpc>
              <a:spcBef>
                <a:spcPts val="0"/>
              </a:spcBef>
              <a:spcAft>
                <a:spcPts val="0"/>
              </a:spcAft>
              <a:buSzPts val="1400"/>
              <a:buNone/>
              <a:defRPr sz="1200" b="0" i="0" u="none">
                <a:solidFill>
                  <a:srgbClr val="D1EAEE"/>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9pPr>
          </a:lstStyle>
          <a:p>
            <a:endParaRPr/>
          </a:p>
        </p:txBody>
      </p:sp>
      <p:sp>
        <p:nvSpPr>
          <p:cNvPr id="134" name="Google Shape;134;p18"/>
          <p:cNvSpPr txBox="1">
            <a:spLocks noGrp="1"/>
          </p:cNvSpPr>
          <p:nvPr>
            <p:ph type="ftr" idx="11"/>
          </p:nvPr>
        </p:nvSpPr>
        <p:spPr>
          <a:xfrm>
            <a:off x="2667000" y="6356350"/>
            <a:ext cx="3352800" cy="365100"/>
          </a:xfrm>
          <a:prstGeom prst="rect">
            <a:avLst/>
          </a:prstGeom>
          <a:noFill/>
          <a:ln>
            <a:noFill/>
          </a:ln>
        </p:spPr>
        <p:txBody>
          <a:bodyPr spcFirstLastPara="1" wrap="square" lIns="0" tIns="0" rIns="0" bIns="0" anchor="b" anchorCtr="0">
            <a:noAutofit/>
          </a:bodyPr>
          <a:lstStyle>
            <a:lvl1pPr marR="0" lvl="0" algn="l" rtl="0">
              <a:lnSpc>
                <a:spcPct val="100000"/>
              </a:lnSpc>
              <a:spcBef>
                <a:spcPts val="0"/>
              </a:spcBef>
              <a:spcAft>
                <a:spcPts val="0"/>
              </a:spcAft>
              <a:buSzPts val="1400"/>
              <a:buNone/>
              <a:defRPr sz="1800" b="0" i="0" u="none">
                <a:solidFill>
                  <a:schemeClr val="lt1"/>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9pPr>
          </a:lstStyle>
          <a:p>
            <a:endParaRPr/>
          </a:p>
        </p:txBody>
      </p:sp>
      <p:sp>
        <p:nvSpPr>
          <p:cNvPr id="135" name="Google Shape;135;p18"/>
          <p:cNvSpPr txBox="1">
            <a:spLocks noGrp="1"/>
          </p:cNvSpPr>
          <p:nvPr>
            <p:ph type="sldNum" idx="12"/>
          </p:nvPr>
        </p:nvSpPr>
        <p:spPr>
          <a:xfrm>
            <a:off x="7924800" y="6356350"/>
            <a:ext cx="762000" cy="365100"/>
          </a:xfrm>
          <a:prstGeom prst="rect">
            <a:avLst/>
          </a:prstGeom>
          <a:noFill/>
          <a:ln>
            <a:noFill/>
          </a:ln>
        </p:spPr>
        <p:txBody>
          <a:bodyPr spcFirstLastPara="1" wrap="square" lIns="0" tIns="0" rIns="0" bIns="0" anchor="b" anchorCtr="0">
            <a:noAutofit/>
          </a:bodyPr>
          <a:lstStyle>
            <a:lvl1pPr marL="0" marR="0" lvl="0" indent="0" algn="r" rtl="0">
              <a:lnSpc>
                <a:spcPct val="100000"/>
              </a:lnSpc>
              <a:spcBef>
                <a:spcPts val="0"/>
              </a:spcBef>
              <a:spcAft>
                <a:spcPts val="0"/>
              </a:spcAft>
              <a:buClr>
                <a:srgbClr val="D1EAEE"/>
              </a:buClr>
              <a:buSzPts val="1200"/>
              <a:buFont typeface="Arial"/>
              <a:buNone/>
              <a:defRPr sz="1200" b="0" i="0" u="none">
                <a:solidFill>
                  <a:srgbClr val="D1EAEE"/>
                </a:solidFill>
                <a:latin typeface="Arial"/>
                <a:ea typeface="Arial"/>
                <a:cs typeface="Arial"/>
                <a:sym typeface="Arial"/>
              </a:defRPr>
            </a:lvl1pPr>
            <a:lvl2pPr marL="0" marR="0" lvl="1" indent="0" algn="r" rtl="0">
              <a:lnSpc>
                <a:spcPct val="100000"/>
              </a:lnSpc>
              <a:spcBef>
                <a:spcPts val="0"/>
              </a:spcBef>
              <a:spcAft>
                <a:spcPts val="0"/>
              </a:spcAft>
              <a:buClr>
                <a:srgbClr val="D1EAEE"/>
              </a:buClr>
              <a:buSzPts val="1200"/>
              <a:buFont typeface="Arial"/>
              <a:buNone/>
              <a:defRPr sz="1200" b="0" i="0" u="none">
                <a:solidFill>
                  <a:srgbClr val="D1EAEE"/>
                </a:solidFill>
                <a:latin typeface="Arial"/>
                <a:ea typeface="Arial"/>
                <a:cs typeface="Arial"/>
                <a:sym typeface="Arial"/>
              </a:defRPr>
            </a:lvl2pPr>
            <a:lvl3pPr marL="0" marR="0" lvl="2" indent="0" algn="r" rtl="0">
              <a:lnSpc>
                <a:spcPct val="100000"/>
              </a:lnSpc>
              <a:spcBef>
                <a:spcPts val="0"/>
              </a:spcBef>
              <a:spcAft>
                <a:spcPts val="0"/>
              </a:spcAft>
              <a:buClr>
                <a:srgbClr val="D1EAEE"/>
              </a:buClr>
              <a:buSzPts val="1200"/>
              <a:buFont typeface="Arial"/>
              <a:buNone/>
              <a:defRPr sz="1200" b="0" i="0" u="none">
                <a:solidFill>
                  <a:srgbClr val="D1EAEE"/>
                </a:solidFill>
                <a:latin typeface="Arial"/>
                <a:ea typeface="Arial"/>
                <a:cs typeface="Arial"/>
                <a:sym typeface="Arial"/>
              </a:defRPr>
            </a:lvl3pPr>
            <a:lvl4pPr marL="0" marR="0" lvl="3" indent="0" algn="r" rtl="0">
              <a:lnSpc>
                <a:spcPct val="100000"/>
              </a:lnSpc>
              <a:spcBef>
                <a:spcPts val="0"/>
              </a:spcBef>
              <a:spcAft>
                <a:spcPts val="0"/>
              </a:spcAft>
              <a:buClr>
                <a:srgbClr val="D1EAEE"/>
              </a:buClr>
              <a:buSzPts val="1200"/>
              <a:buFont typeface="Arial"/>
              <a:buNone/>
              <a:defRPr sz="1200" b="0" i="0" u="none">
                <a:solidFill>
                  <a:srgbClr val="D1EAEE"/>
                </a:solidFill>
                <a:latin typeface="Arial"/>
                <a:ea typeface="Arial"/>
                <a:cs typeface="Arial"/>
                <a:sym typeface="Arial"/>
              </a:defRPr>
            </a:lvl4pPr>
            <a:lvl5pPr marL="0" marR="0" lvl="4" indent="0" algn="r" rtl="0">
              <a:lnSpc>
                <a:spcPct val="100000"/>
              </a:lnSpc>
              <a:spcBef>
                <a:spcPts val="0"/>
              </a:spcBef>
              <a:spcAft>
                <a:spcPts val="0"/>
              </a:spcAft>
              <a:buClr>
                <a:srgbClr val="D1EAEE"/>
              </a:buClr>
              <a:buSzPts val="1200"/>
              <a:buFont typeface="Arial"/>
              <a:buNone/>
              <a:defRPr sz="1200" b="0" i="0" u="none">
                <a:solidFill>
                  <a:srgbClr val="D1EAEE"/>
                </a:solidFill>
                <a:latin typeface="Arial"/>
                <a:ea typeface="Arial"/>
                <a:cs typeface="Arial"/>
                <a:sym typeface="Arial"/>
              </a:defRPr>
            </a:lvl5pPr>
            <a:lvl6pPr marL="0" marR="0" lvl="5" indent="0" algn="r" rtl="0">
              <a:lnSpc>
                <a:spcPct val="100000"/>
              </a:lnSpc>
              <a:spcBef>
                <a:spcPts val="0"/>
              </a:spcBef>
              <a:spcAft>
                <a:spcPts val="0"/>
              </a:spcAft>
              <a:buClr>
                <a:srgbClr val="D1EAEE"/>
              </a:buClr>
              <a:buSzPts val="1200"/>
              <a:buFont typeface="Arial"/>
              <a:buNone/>
              <a:defRPr sz="1200" b="0" i="0" u="none">
                <a:solidFill>
                  <a:srgbClr val="D1EAEE"/>
                </a:solidFill>
                <a:latin typeface="Arial"/>
                <a:ea typeface="Arial"/>
                <a:cs typeface="Arial"/>
                <a:sym typeface="Arial"/>
              </a:defRPr>
            </a:lvl6pPr>
            <a:lvl7pPr marL="0" marR="0" lvl="6" indent="0" algn="r" rtl="0">
              <a:lnSpc>
                <a:spcPct val="100000"/>
              </a:lnSpc>
              <a:spcBef>
                <a:spcPts val="0"/>
              </a:spcBef>
              <a:spcAft>
                <a:spcPts val="0"/>
              </a:spcAft>
              <a:buClr>
                <a:srgbClr val="D1EAEE"/>
              </a:buClr>
              <a:buSzPts val="1200"/>
              <a:buFont typeface="Arial"/>
              <a:buNone/>
              <a:defRPr sz="1200" b="0" i="0" u="none">
                <a:solidFill>
                  <a:srgbClr val="D1EAEE"/>
                </a:solidFill>
                <a:latin typeface="Arial"/>
                <a:ea typeface="Arial"/>
                <a:cs typeface="Arial"/>
                <a:sym typeface="Arial"/>
              </a:defRPr>
            </a:lvl7pPr>
            <a:lvl8pPr marL="0" marR="0" lvl="7" indent="0" algn="r" rtl="0">
              <a:lnSpc>
                <a:spcPct val="100000"/>
              </a:lnSpc>
              <a:spcBef>
                <a:spcPts val="0"/>
              </a:spcBef>
              <a:spcAft>
                <a:spcPts val="0"/>
              </a:spcAft>
              <a:buClr>
                <a:srgbClr val="D1EAEE"/>
              </a:buClr>
              <a:buSzPts val="1200"/>
              <a:buFont typeface="Arial"/>
              <a:buNone/>
              <a:defRPr sz="1200" b="0" i="0" u="none">
                <a:solidFill>
                  <a:srgbClr val="D1EAEE"/>
                </a:solidFill>
                <a:latin typeface="Arial"/>
                <a:ea typeface="Arial"/>
                <a:cs typeface="Arial"/>
                <a:sym typeface="Arial"/>
              </a:defRPr>
            </a:lvl8pPr>
            <a:lvl9pPr marL="0" marR="0" lvl="8" indent="0" algn="r" rtl="0">
              <a:lnSpc>
                <a:spcPct val="100000"/>
              </a:lnSpc>
              <a:spcBef>
                <a:spcPts val="0"/>
              </a:spcBef>
              <a:spcAft>
                <a:spcPts val="0"/>
              </a:spcAft>
              <a:buClr>
                <a:srgbClr val="D1EAEE"/>
              </a:buClr>
              <a:buSzPts val="1200"/>
              <a:buFont typeface="Arial"/>
              <a:buNone/>
              <a:defRPr sz="1200" b="0" i="0" u="none">
                <a:solidFill>
                  <a:srgbClr val="D1EAEE"/>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sz="1400">
              <a:solidFill>
                <a:srgbClr val="000000"/>
              </a:solidFill>
            </a:endParaRPr>
          </a:p>
        </p:txBody>
      </p:sp>
    </p:spTree>
  </p:cSld>
  <p:clrMap bg1="lt1" tx1="dk1" bg2="dk2" tx2="lt2" accent1="accent1" accent2="accent2" accent3="accent3" accent4="accent4" accent5="accent5" accent6="accent6" hlink="hlink" folHlink="folHlink"/>
  <p:sldLayoutIdLst>
    <p:sldLayoutId id="2147483661"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142"/>
        <p:cNvGrpSpPr/>
        <p:nvPr/>
      </p:nvGrpSpPr>
      <p:grpSpPr>
        <a:xfrm>
          <a:off x="0" y="0"/>
          <a:ext cx="0" cy="0"/>
          <a:chOff x="0" y="0"/>
          <a:chExt cx="0" cy="0"/>
        </a:xfrm>
      </p:grpSpPr>
      <p:sp>
        <p:nvSpPr>
          <p:cNvPr id="143" name="Google Shape;143;p20"/>
          <p:cNvSpPr/>
          <p:nvPr/>
        </p:nvSpPr>
        <p:spPr>
          <a:xfrm>
            <a:off x="-9525" y="-7937"/>
            <a:ext cx="9163050" cy="1041400"/>
          </a:xfrm>
          <a:custGeom>
            <a:avLst/>
            <a:gdLst/>
            <a:ahLst/>
            <a:cxnLst/>
            <a:rect l="l" t="t" r="r" b="b"/>
            <a:pathLst>
              <a:path w="5772" h="656" extrusionOk="0">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rgbClr val="0079AF">
                  <a:alpha val="44705"/>
                </a:srgbClr>
              </a:gs>
              <a:gs pos="100000">
                <a:srgbClr val="00EBF8">
                  <a:alpha val="54901"/>
                </a:srgbClr>
              </a:gs>
            </a:gsLst>
            <a:lin ang="5400012"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144" name="Google Shape;144;p20"/>
          <p:cNvSpPr/>
          <p:nvPr/>
        </p:nvSpPr>
        <p:spPr>
          <a:xfrm>
            <a:off x="4381500" y="-7937"/>
            <a:ext cx="4762500" cy="638175"/>
          </a:xfrm>
          <a:custGeom>
            <a:avLst/>
            <a:gdLst/>
            <a:ahLst/>
            <a:cxnLst/>
            <a:rect l="l" t="t" r="r" b="b"/>
            <a:pathLst>
              <a:path w="3000" h="595" extrusionOk="0">
                <a:moveTo>
                  <a:pt x="0" y="0"/>
                </a:moveTo>
                <a:cubicBezTo>
                  <a:pt x="174" y="102"/>
                  <a:pt x="1168" y="533"/>
                  <a:pt x="1668" y="564"/>
                </a:cubicBezTo>
                <a:cubicBezTo>
                  <a:pt x="2168" y="595"/>
                  <a:pt x="2778" y="279"/>
                  <a:pt x="3000" y="186"/>
                </a:cubicBezTo>
                <a:lnTo>
                  <a:pt x="3000" y="6"/>
                </a:lnTo>
                <a:lnTo>
                  <a:pt x="0" y="0"/>
                </a:lnTo>
                <a:close/>
              </a:path>
            </a:pathLst>
          </a:custGeom>
          <a:gradFill>
            <a:gsLst>
              <a:gs pos="0">
                <a:srgbClr val="00ADB6"/>
              </a:gs>
              <a:gs pos="80000">
                <a:srgbClr val="009BE5"/>
              </a:gs>
              <a:gs pos="100000">
                <a:srgbClr val="009BE5"/>
              </a:gs>
            </a:gsLst>
            <a:lin ang="5400012"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grpSp>
        <p:nvGrpSpPr>
          <p:cNvPr id="145" name="Google Shape;145;p20"/>
          <p:cNvGrpSpPr/>
          <p:nvPr/>
        </p:nvGrpSpPr>
        <p:grpSpPr>
          <a:xfrm>
            <a:off x="-29327" y="-14802"/>
            <a:ext cx="9198252" cy="1083761"/>
            <a:chOff x="-29322" y="-1965"/>
            <a:chExt cx="9198252" cy="1086259"/>
          </a:xfrm>
        </p:grpSpPr>
        <p:sp>
          <p:nvSpPr>
            <p:cNvPr id="146" name="Google Shape;146;p20"/>
            <p:cNvSpPr/>
            <p:nvPr/>
          </p:nvSpPr>
          <p:spPr>
            <a:xfrm rot="-164306">
              <a:off x="-19045" y="216553"/>
              <a:ext cx="9163052" cy="649223"/>
            </a:xfrm>
            <a:custGeom>
              <a:avLst/>
              <a:gdLst/>
              <a:ahLst/>
              <a:cxnLst/>
              <a:rect l="l" t="t" r="r" b="b"/>
              <a:pathLst>
                <a:path w="5772" h="1055" extrusionOk="0">
                  <a:moveTo>
                    <a:pt x="0" y="966"/>
                  </a:moveTo>
                  <a:cubicBezTo>
                    <a:pt x="282" y="738"/>
                    <a:pt x="923" y="275"/>
                    <a:pt x="1608" y="282"/>
                  </a:cubicBezTo>
                  <a:cubicBezTo>
                    <a:pt x="2293" y="289"/>
                    <a:pt x="3416" y="1055"/>
                    <a:pt x="4110" y="1008"/>
                  </a:cubicBezTo>
                  <a:cubicBezTo>
                    <a:pt x="4804" y="961"/>
                    <a:pt x="5426" y="210"/>
                    <a:pt x="5772" y="0"/>
                  </a:cubicBezTo>
                </a:path>
              </a:pathLst>
            </a:custGeom>
            <a:noFill/>
            <a:ln w="10775" cap="flat" cmpd="sng">
              <a:solidFill>
                <a:srgbClr val="09B6BE"/>
              </a:solidFill>
              <a:prstDash val="solid"/>
              <a:round/>
              <a:headEnd type="none" w="sm" len="sm"/>
              <a:tailEnd type="none" w="sm" len="sm"/>
            </a:ln>
          </p:spPr>
          <p:txBody>
            <a:bodyPr spcFirstLastPara="1" wrap="square" lIns="91425" tIns="45700" rIns="91425" bIns="45700" anchor="t" anchorCtr="0">
              <a:noAutofit/>
            </a:bodyPr>
            <a:lstStyle/>
            <a:p>
              <a:pPr marL="0" marR="0" lvl="0" indent="0" algn="r" rtl="1">
                <a:lnSpc>
                  <a:spcPct val="100000"/>
                </a:lnSpc>
                <a:spcBef>
                  <a:spcPts val="0"/>
                </a:spcBef>
                <a:spcAft>
                  <a:spcPts val="0"/>
                </a:spcAft>
                <a:buClr>
                  <a:schemeClr val="dk1"/>
                </a:buClr>
                <a:buSzPts val="1800"/>
                <a:buFont typeface="Arial"/>
                <a:buNone/>
              </a:pPr>
              <a:endParaRPr sz="1800" b="0" i="0" u="none" strike="noStrike" cap="none">
                <a:solidFill>
                  <a:srgbClr val="000000"/>
                </a:solidFill>
                <a:latin typeface="Constantia"/>
                <a:ea typeface="Constantia"/>
                <a:cs typeface="Constantia"/>
                <a:sym typeface="Constantia"/>
              </a:endParaRPr>
            </a:p>
          </p:txBody>
        </p:sp>
        <p:sp>
          <p:nvSpPr>
            <p:cNvPr id="147" name="Google Shape;147;p20"/>
            <p:cNvSpPr/>
            <p:nvPr/>
          </p:nvSpPr>
          <p:spPr>
            <a:xfrm rot="-164306">
              <a:off x="-14309" y="290005"/>
              <a:ext cx="9175809" cy="530353"/>
            </a:xfrm>
            <a:custGeom>
              <a:avLst/>
              <a:gdLst/>
              <a:ahLst/>
              <a:cxnLst/>
              <a:rect l="l" t="t" r="r" b="b"/>
              <a:pathLst>
                <a:path w="5766" h="854" extrusionOk="0">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solidFill>
                <a:schemeClr val="accent4"/>
              </a:solidFill>
              <a:prstDash val="solid"/>
              <a:round/>
              <a:headEnd type="none" w="sm" len="sm"/>
              <a:tailEnd type="none" w="sm" len="sm"/>
            </a:ln>
          </p:spPr>
          <p:txBody>
            <a:bodyPr spcFirstLastPara="1" wrap="square" lIns="91425" tIns="45700" rIns="91425" bIns="45700" anchor="t" anchorCtr="0">
              <a:noAutofit/>
            </a:bodyPr>
            <a:lstStyle/>
            <a:p>
              <a:pPr marL="0" marR="0" lvl="0" indent="0" algn="r" rtl="1">
                <a:lnSpc>
                  <a:spcPct val="100000"/>
                </a:lnSpc>
                <a:spcBef>
                  <a:spcPts val="0"/>
                </a:spcBef>
                <a:spcAft>
                  <a:spcPts val="0"/>
                </a:spcAft>
                <a:buClr>
                  <a:schemeClr val="dk1"/>
                </a:buClr>
                <a:buSzPts val="1800"/>
                <a:buFont typeface="Arial"/>
                <a:buNone/>
              </a:pPr>
              <a:endParaRPr sz="1800" b="0" i="0" u="none" strike="noStrike" cap="none">
                <a:solidFill>
                  <a:srgbClr val="000000"/>
                </a:solidFill>
                <a:latin typeface="Constantia"/>
                <a:ea typeface="Constantia"/>
                <a:cs typeface="Constantia"/>
                <a:sym typeface="Constantia"/>
              </a:endParaRPr>
            </a:p>
          </p:txBody>
        </p:sp>
      </p:grpSp>
      <p:sp>
        <p:nvSpPr>
          <p:cNvPr id="148" name="Google Shape;148;p20"/>
          <p:cNvSpPr txBox="1">
            <a:spLocks noGrp="1"/>
          </p:cNvSpPr>
          <p:nvPr>
            <p:ph type="title"/>
          </p:nvPr>
        </p:nvSpPr>
        <p:spPr>
          <a:xfrm>
            <a:off x="457200" y="704850"/>
            <a:ext cx="8229600" cy="1143000"/>
          </a:xfrm>
          <a:prstGeom prst="rect">
            <a:avLst/>
          </a:prstGeom>
          <a:noFill/>
          <a:ln>
            <a:noFill/>
          </a:ln>
        </p:spPr>
        <p:txBody>
          <a:bodyPr spcFirstLastPara="1" wrap="square" lIns="0" tIns="45700" rIns="0" bIns="0" anchor="b" anchorCtr="0">
            <a:noAutofit/>
          </a:bodyPr>
          <a:lstStyle>
            <a:lvl1pPr marR="0" lvl="0" algn="l" rtl="1">
              <a:spcBef>
                <a:spcPts val="0"/>
              </a:spcBef>
              <a:spcAft>
                <a:spcPts val="0"/>
              </a:spcAft>
              <a:buClr>
                <a:schemeClr val="dk2"/>
              </a:buClr>
              <a:buSzPts val="5000"/>
              <a:buFont typeface="Calibri"/>
              <a:buNone/>
              <a:defRPr sz="5000" b="0" i="0" u="none" strike="noStrike" cap="none">
                <a:solidFill>
                  <a:schemeClr val="dk2"/>
                </a:solidFill>
                <a:latin typeface="Calibri"/>
                <a:ea typeface="Calibri"/>
                <a:cs typeface="Calibri"/>
                <a:sym typeface="Calibri"/>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149" name="Google Shape;149;p20"/>
          <p:cNvSpPr txBox="1">
            <a:spLocks noGrp="1"/>
          </p:cNvSpPr>
          <p:nvPr>
            <p:ph type="body" idx="1"/>
          </p:nvPr>
        </p:nvSpPr>
        <p:spPr>
          <a:xfrm>
            <a:off x="457200" y="1935162"/>
            <a:ext cx="8229600" cy="4389300"/>
          </a:xfrm>
          <a:prstGeom prst="rect">
            <a:avLst/>
          </a:prstGeom>
          <a:noFill/>
          <a:ln>
            <a:noFill/>
          </a:ln>
        </p:spPr>
        <p:txBody>
          <a:bodyPr spcFirstLastPara="1" wrap="square" lIns="91425" tIns="45700" rIns="91425" bIns="45700" anchor="t" anchorCtr="0">
            <a:noAutofit/>
          </a:bodyPr>
          <a:lstStyle>
            <a:lvl1pPr marL="457200" marR="0" lvl="0" indent="-385445" algn="r" rtl="1">
              <a:spcBef>
                <a:spcPts val="520"/>
              </a:spcBef>
              <a:spcAft>
                <a:spcPts val="0"/>
              </a:spcAft>
              <a:buClr>
                <a:schemeClr val="accent3"/>
              </a:buClr>
              <a:buSzPts val="2470"/>
              <a:buFont typeface="Noto Sans Symbols"/>
              <a:buChar char="⚫"/>
              <a:defRPr sz="2600" b="0" i="0" u="none" strike="noStrike" cap="none">
                <a:solidFill>
                  <a:schemeClr val="dk1"/>
                </a:solidFill>
                <a:latin typeface="Constantia"/>
                <a:ea typeface="Constantia"/>
                <a:cs typeface="Constantia"/>
                <a:sym typeface="Constantia"/>
              </a:defRPr>
            </a:lvl1pPr>
            <a:lvl2pPr marL="914400" marR="0" lvl="1" indent="-358140" algn="r" rtl="1">
              <a:spcBef>
                <a:spcPts val="480"/>
              </a:spcBef>
              <a:spcAft>
                <a:spcPts val="0"/>
              </a:spcAft>
              <a:buClr>
                <a:schemeClr val="accent1"/>
              </a:buClr>
              <a:buSzPts val="2040"/>
              <a:buFont typeface="Noto Sans Symbols"/>
              <a:buChar char="⚫"/>
              <a:defRPr sz="2400" b="0" i="0" u="none" strike="noStrike" cap="none">
                <a:solidFill>
                  <a:schemeClr val="dk1"/>
                </a:solidFill>
                <a:latin typeface="Constantia"/>
                <a:ea typeface="Constantia"/>
                <a:cs typeface="Constantia"/>
                <a:sym typeface="Constantia"/>
              </a:defRPr>
            </a:lvl2pPr>
            <a:lvl3pPr marL="1371600" marR="0" lvl="2" indent="-321944" algn="r" rtl="1">
              <a:spcBef>
                <a:spcPts val="420"/>
              </a:spcBef>
              <a:spcAft>
                <a:spcPts val="0"/>
              </a:spcAft>
              <a:buClr>
                <a:schemeClr val="accent2"/>
              </a:buClr>
              <a:buSzPts val="1470"/>
              <a:buFont typeface="Noto Sans Symbols"/>
              <a:buChar char="⚫"/>
              <a:defRPr sz="2100" b="0" i="0" u="none" strike="noStrike" cap="none">
                <a:solidFill>
                  <a:schemeClr val="dk1"/>
                </a:solidFill>
                <a:latin typeface="Constantia"/>
                <a:ea typeface="Constantia"/>
                <a:cs typeface="Constantia"/>
                <a:sym typeface="Constantia"/>
              </a:defRPr>
            </a:lvl3pPr>
            <a:lvl4pPr marL="1828800" marR="0" lvl="3" indent="-311150" algn="r" rtl="1">
              <a:spcBef>
                <a:spcPts val="400"/>
              </a:spcBef>
              <a:spcAft>
                <a:spcPts val="0"/>
              </a:spcAft>
              <a:buClr>
                <a:schemeClr val="accent3"/>
              </a:buClr>
              <a:buSzPts val="1300"/>
              <a:buFont typeface="Noto Sans Symbols"/>
              <a:buChar char="⚫"/>
              <a:defRPr sz="2000" b="0" i="0" u="none" strike="noStrike" cap="none">
                <a:solidFill>
                  <a:schemeClr val="dk1"/>
                </a:solidFill>
                <a:latin typeface="Constantia"/>
                <a:ea typeface="Constantia"/>
                <a:cs typeface="Constantia"/>
                <a:sym typeface="Constantia"/>
              </a:defRPr>
            </a:lvl4pPr>
            <a:lvl5pPr marL="2286000" marR="0" lvl="4" indent="-311150" algn="r" rtl="1">
              <a:spcBef>
                <a:spcPts val="400"/>
              </a:spcBef>
              <a:spcAft>
                <a:spcPts val="0"/>
              </a:spcAft>
              <a:buClr>
                <a:schemeClr val="accent4"/>
              </a:buClr>
              <a:buSzPts val="1300"/>
              <a:buFont typeface="Noto Sans Symbols"/>
              <a:buChar char="⚫"/>
              <a:defRPr sz="2000" b="0" i="0" u="none" strike="noStrike" cap="none">
                <a:solidFill>
                  <a:schemeClr val="dk1"/>
                </a:solidFill>
                <a:latin typeface="Constantia"/>
                <a:ea typeface="Constantia"/>
                <a:cs typeface="Constantia"/>
                <a:sym typeface="Constantia"/>
              </a:defRPr>
            </a:lvl5pPr>
            <a:lvl6pPr marL="2743200" marR="0" lvl="5" indent="-320039" algn="r" rtl="1">
              <a:spcBef>
                <a:spcPts val="360"/>
              </a:spcBef>
              <a:spcAft>
                <a:spcPts val="0"/>
              </a:spcAft>
              <a:buClr>
                <a:schemeClr val="accent5"/>
              </a:buClr>
              <a:buSzPts val="1440"/>
              <a:buFont typeface="Noto Sans Symbols"/>
              <a:buChar char="⚫"/>
              <a:defRPr sz="1800" b="0" i="0" u="none" strike="noStrike" cap="none">
                <a:solidFill>
                  <a:schemeClr val="dk1"/>
                </a:solidFill>
                <a:latin typeface="Constantia"/>
                <a:ea typeface="Constantia"/>
                <a:cs typeface="Constantia"/>
                <a:sym typeface="Constantia"/>
              </a:defRPr>
            </a:lvl6pPr>
            <a:lvl7pPr marL="3200400" marR="0" lvl="6" indent="-309879" algn="r" rtl="1">
              <a:spcBef>
                <a:spcPts val="320"/>
              </a:spcBef>
              <a:spcAft>
                <a:spcPts val="0"/>
              </a:spcAft>
              <a:buClr>
                <a:schemeClr val="accent6"/>
              </a:buClr>
              <a:buSzPts val="1280"/>
              <a:buFont typeface="Noto Sans Symbols"/>
              <a:buChar char="⚫"/>
              <a:defRPr sz="1600" b="0" i="0" u="none" strike="noStrike" cap="none">
                <a:solidFill>
                  <a:schemeClr val="dk1"/>
                </a:solidFill>
                <a:latin typeface="Constantia"/>
                <a:ea typeface="Constantia"/>
                <a:cs typeface="Constantia"/>
                <a:sym typeface="Constantia"/>
              </a:defRPr>
            </a:lvl7pPr>
            <a:lvl8pPr marL="3657600" marR="0" lvl="7" indent="-330200" algn="r" rtl="1">
              <a:spcBef>
                <a:spcPts val="320"/>
              </a:spcBef>
              <a:spcAft>
                <a:spcPts val="0"/>
              </a:spcAft>
              <a:buClr>
                <a:schemeClr val="dk2"/>
              </a:buClr>
              <a:buSzPts val="1600"/>
              <a:buFont typeface="Constantia"/>
              <a:buChar char="•"/>
              <a:defRPr sz="1600" b="0" i="0" u="none" strike="noStrike" cap="none">
                <a:solidFill>
                  <a:schemeClr val="dk1"/>
                </a:solidFill>
                <a:latin typeface="Constantia"/>
                <a:ea typeface="Constantia"/>
                <a:cs typeface="Constantia"/>
                <a:sym typeface="Constantia"/>
              </a:defRPr>
            </a:lvl8pPr>
            <a:lvl9pPr marL="4114800" marR="0" lvl="8" indent="-317500" algn="r" rtl="1">
              <a:spcBef>
                <a:spcPts val="280"/>
              </a:spcBef>
              <a:spcAft>
                <a:spcPts val="0"/>
              </a:spcAft>
              <a:buClr>
                <a:schemeClr val="dk2"/>
              </a:buClr>
              <a:buSzPts val="1400"/>
              <a:buFont typeface="Constantia"/>
              <a:buChar char="•"/>
              <a:defRPr sz="1400" b="0" i="0" u="none" strike="noStrike" cap="none">
                <a:solidFill>
                  <a:schemeClr val="dk1"/>
                </a:solidFill>
                <a:latin typeface="Constantia"/>
                <a:ea typeface="Constantia"/>
                <a:cs typeface="Constantia"/>
                <a:sym typeface="Constantia"/>
              </a:defRPr>
            </a:lvl9pPr>
          </a:lstStyle>
          <a:p>
            <a:endParaRPr/>
          </a:p>
        </p:txBody>
      </p:sp>
      <p:sp>
        <p:nvSpPr>
          <p:cNvPr id="150" name="Google Shape;150;p20"/>
          <p:cNvSpPr txBox="1">
            <a:spLocks noGrp="1"/>
          </p:cNvSpPr>
          <p:nvPr>
            <p:ph type="dt" idx="10"/>
          </p:nvPr>
        </p:nvSpPr>
        <p:spPr>
          <a:xfrm>
            <a:off x="457200" y="6356350"/>
            <a:ext cx="2133600" cy="365100"/>
          </a:xfrm>
          <a:prstGeom prst="rect">
            <a:avLst/>
          </a:prstGeom>
          <a:noFill/>
          <a:ln>
            <a:noFill/>
          </a:ln>
        </p:spPr>
        <p:txBody>
          <a:bodyPr spcFirstLastPara="1" wrap="square" lIns="0" tIns="0" rIns="0" bIns="0" anchor="b" anchorCtr="0">
            <a:noAutofit/>
          </a:bodyPr>
          <a:lstStyle>
            <a:lvl1pPr marR="0" lvl="0" algn="l" rtl="0">
              <a:lnSpc>
                <a:spcPct val="100000"/>
              </a:lnSpc>
              <a:spcBef>
                <a:spcPts val="0"/>
              </a:spcBef>
              <a:spcAft>
                <a:spcPts val="0"/>
              </a:spcAft>
              <a:buSzPts val="1400"/>
              <a:buNone/>
              <a:defRPr sz="1200" b="0" i="0" u="none">
                <a:solidFill>
                  <a:srgbClr val="045C75"/>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51" name="Google Shape;151;p20"/>
          <p:cNvSpPr txBox="1">
            <a:spLocks noGrp="1"/>
          </p:cNvSpPr>
          <p:nvPr>
            <p:ph type="ftr" idx="11"/>
          </p:nvPr>
        </p:nvSpPr>
        <p:spPr>
          <a:xfrm>
            <a:off x="2667000" y="6356350"/>
            <a:ext cx="3352800" cy="365100"/>
          </a:xfrm>
          <a:prstGeom prst="rect">
            <a:avLst/>
          </a:prstGeom>
          <a:noFill/>
          <a:ln>
            <a:noFill/>
          </a:ln>
        </p:spPr>
        <p:txBody>
          <a:bodyPr spcFirstLastPara="1" wrap="square" lIns="0" tIns="0" rIns="0" bIns="0" anchor="b" anchorCtr="0">
            <a:noAutofit/>
          </a:bodyPr>
          <a:lstStyle>
            <a:lvl1pPr marR="0" lvl="0" algn="l" rtl="0">
              <a:lnSpc>
                <a:spcPct val="100000"/>
              </a:lnSpc>
              <a:spcBef>
                <a:spcPts val="0"/>
              </a:spcBef>
              <a:spcAft>
                <a:spcPts val="0"/>
              </a:spcAft>
              <a:buSzPts val="1400"/>
              <a:buNone/>
              <a:defRPr sz="1800" b="0" i="0" u="none">
                <a:solidFill>
                  <a:schemeClr val="dk1"/>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52" name="Google Shape;152;p20"/>
          <p:cNvSpPr txBox="1">
            <a:spLocks noGrp="1"/>
          </p:cNvSpPr>
          <p:nvPr>
            <p:ph type="sldNum" idx="12"/>
          </p:nvPr>
        </p:nvSpPr>
        <p:spPr>
          <a:xfrm>
            <a:off x="7924800" y="6356350"/>
            <a:ext cx="762000" cy="365100"/>
          </a:xfrm>
          <a:prstGeom prst="rect">
            <a:avLst/>
          </a:prstGeom>
          <a:noFill/>
          <a:ln>
            <a:noFill/>
          </a:ln>
        </p:spPr>
        <p:txBody>
          <a:bodyPr spcFirstLastPara="1" wrap="square" lIns="0" tIns="0" rIns="0" bIns="0" anchor="b" anchorCtr="0">
            <a:noAutofit/>
          </a:bodyPr>
          <a:lstStyle>
            <a:lvl1pPr marL="0" marR="0" lvl="0"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1pPr>
            <a:lvl2pPr marL="0" marR="0" lvl="1"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2pPr>
            <a:lvl3pPr marL="0" marR="0" lvl="2"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3pPr>
            <a:lvl4pPr marL="0" marR="0" lvl="3"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4pPr>
            <a:lvl5pPr marL="0" marR="0" lvl="4"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5pPr>
            <a:lvl6pPr marL="0" marR="0" lvl="5"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6pPr>
            <a:lvl7pPr marL="0" marR="0" lvl="6"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7pPr>
            <a:lvl8pPr marL="0" marR="0" lvl="7"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8pPr>
            <a:lvl9pPr marL="0" marR="0" lvl="8"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sz="1400">
              <a:solidFill>
                <a:srgbClr val="000000"/>
              </a:solidFill>
            </a:endParaRPr>
          </a:p>
        </p:txBody>
      </p:sp>
    </p:spTree>
  </p:cSld>
  <p:clrMap bg1="lt1" tx1="dk1" bg2="dk2" tx2="lt2" accent1="accent1" accent2="accent2" accent3="accent3" accent4="accent4" accent5="accent5" accent6="accent6" hlink="hlink" folHlink="folHlink"/>
  <p:sldLayoutIdLst>
    <p:sldLayoutId id="2147483662"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160"/>
        <p:cNvGrpSpPr/>
        <p:nvPr/>
      </p:nvGrpSpPr>
      <p:grpSpPr>
        <a:xfrm>
          <a:off x="0" y="0"/>
          <a:ext cx="0" cy="0"/>
          <a:chOff x="0" y="0"/>
          <a:chExt cx="0" cy="0"/>
        </a:xfrm>
      </p:grpSpPr>
      <p:sp>
        <p:nvSpPr>
          <p:cNvPr id="161" name="Google Shape;161;p22"/>
          <p:cNvSpPr/>
          <p:nvPr/>
        </p:nvSpPr>
        <p:spPr>
          <a:xfrm>
            <a:off x="-9525" y="-7937"/>
            <a:ext cx="9163050" cy="1041400"/>
          </a:xfrm>
          <a:custGeom>
            <a:avLst/>
            <a:gdLst/>
            <a:ahLst/>
            <a:cxnLst/>
            <a:rect l="l" t="t" r="r" b="b"/>
            <a:pathLst>
              <a:path w="5772" h="656" extrusionOk="0">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rgbClr val="0079AF">
                  <a:alpha val="44705"/>
                </a:srgbClr>
              </a:gs>
              <a:gs pos="100000">
                <a:srgbClr val="00EBF8">
                  <a:alpha val="54901"/>
                </a:srgbClr>
              </a:gs>
            </a:gsLst>
            <a:lin ang="5400012"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162" name="Google Shape;162;p22"/>
          <p:cNvSpPr/>
          <p:nvPr/>
        </p:nvSpPr>
        <p:spPr>
          <a:xfrm>
            <a:off x="4381500" y="-7937"/>
            <a:ext cx="4762500" cy="638175"/>
          </a:xfrm>
          <a:custGeom>
            <a:avLst/>
            <a:gdLst/>
            <a:ahLst/>
            <a:cxnLst/>
            <a:rect l="l" t="t" r="r" b="b"/>
            <a:pathLst>
              <a:path w="3000" h="595" extrusionOk="0">
                <a:moveTo>
                  <a:pt x="0" y="0"/>
                </a:moveTo>
                <a:cubicBezTo>
                  <a:pt x="174" y="102"/>
                  <a:pt x="1168" y="533"/>
                  <a:pt x="1668" y="564"/>
                </a:cubicBezTo>
                <a:cubicBezTo>
                  <a:pt x="2168" y="595"/>
                  <a:pt x="2778" y="279"/>
                  <a:pt x="3000" y="186"/>
                </a:cubicBezTo>
                <a:lnTo>
                  <a:pt x="3000" y="6"/>
                </a:lnTo>
                <a:lnTo>
                  <a:pt x="0" y="0"/>
                </a:lnTo>
                <a:close/>
              </a:path>
            </a:pathLst>
          </a:custGeom>
          <a:gradFill>
            <a:gsLst>
              <a:gs pos="0">
                <a:srgbClr val="00ADB6"/>
              </a:gs>
              <a:gs pos="80000">
                <a:srgbClr val="009BE5"/>
              </a:gs>
              <a:gs pos="100000">
                <a:srgbClr val="009BE5"/>
              </a:gs>
            </a:gsLst>
            <a:lin ang="5400012"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grpSp>
        <p:nvGrpSpPr>
          <p:cNvPr id="163" name="Google Shape;163;p22"/>
          <p:cNvGrpSpPr/>
          <p:nvPr/>
        </p:nvGrpSpPr>
        <p:grpSpPr>
          <a:xfrm>
            <a:off x="-29327" y="-14802"/>
            <a:ext cx="9198252" cy="1083761"/>
            <a:chOff x="-29322" y="-1965"/>
            <a:chExt cx="9198252" cy="1086259"/>
          </a:xfrm>
        </p:grpSpPr>
        <p:sp>
          <p:nvSpPr>
            <p:cNvPr id="164" name="Google Shape;164;p22"/>
            <p:cNvSpPr/>
            <p:nvPr/>
          </p:nvSpPr>
          <p:spPr>
            <a:xfrm rot="-164306">
              <a:off x="-19045" y="216553"/>
              <a:ext cx="9163052" cy="649223"/>
            </a:xfrm>
            <a:custGeom>
              <a:avLst/>
              <a:gdLst/>
              <a:ahLst/>
              <a:cxnLst/>
              <a:rect l="l" t="t" r="r" b="b"/>
              <a:pathLst>
                <a:path w="5772" h="1055" extrusionOk="0">
                  <a:moveTo>
                    <a:pt x="0" y="966"/>
                  </a:moveTo>
                  <a:cubicBezTo>
                    <a:pt x="282" y="738"/>
                    <a:pt x="923" y="275"/>
                    <a:pt x="1608" y="282"/>
                  </a:cubicBezTo>
                  <a:cubicBezTo>
                    <a:pt x="2293" y="289"/>
                    <a:pt x="3416" y="1055"/>
                    <a:pt x="4110" y="1008"/>
                  </a:cubicBezTo>
                  <a:cubicBezTo>
                    <a:pt x="4804" y="961"/>
                    <a:pt x="5426" y="210"/>
                    <a:pt x="5772" y="0"/>
                  </a:cubicBezTo>
                </a:path>
              </a:pathLst>
            </a:custGeom>
            <a:noFill/>
            <a:ln w="10775" cap="flat" cmpd="sng">
              <a:solidFill>
                <a:srgbClr val="09B6BE"/>
              </a:solidFill>
              <a:prstDash val="solid"/>
              <a:round/>
              <a:headEnd type="none" w="sm" len="sm"/>
              <a:tailEnd type="none" w="sm" len="sm"/>
            </a:ln>
          </p:spPr>
          <p:txBody>
            <a:bodyPr spcFirstLastPara="1" wrap="square" lIns="91425" tIns="45700" rIns="91425" bIns="45700" anchor="t" anchorCtr="0">
              <a:noAutofit/>
            </a:bodyPr>
            <a:lstStyle/>
            <a:p>
              <a:pPr marL="0" marR="0" lvl="0" indent="0" algn="r" rtl="1">
                <a:lnSpc>
                  <a:spcPct val="100000"/>
                </a:lnSpc>
                <a:spcBef>
                  <a:spcPts val="0"/>
                </a:spcBef>
                <a:spcAft>
                  <a:spcPts val="0"/>
                </a:spcAft>
                <a:buClr>
                  <a:schemeClr val="dk1"/>
                </a:buClr>
                <a:buSzPts val="1800"/>
                <a:buFont typeface="Arial"/>
                <a:buNone/>
              </a:pPr>
              <a:endParaRPr sz="1800" b="0" i="0" u="none" strike="noStrike" cap="none">
                <a:solidFill>
                  <a:srgbClr val="000000"/>
                </a:solidFill>
                <a:latin typeface="Constantia"/>
                <a:ea typeface="Constantia"/>
                <a:cs typeface="Constantia"/>
                <a:sym typeface="Constantia"/>
              </a:endParaRPr>
            </a:p>
          </p:txBody>
        </p:sp>
        <p:sp>
          <p:nvSpPr>
            <p:cNvPr id="165" name="Google Shape;165;p22"/>
            <p:cNvSpPr/>
            <p:nvPr/>
          </p:nvSpPr>
          <p:spPr>
            <a:xfrm rot="-164306">
              <a:off x="-14309" y="290005"/>
              <a:ext cx="9175809" cy="530353"/>
            </a:xfrm>
            <a:custGeom>
              <a:avLst/>
              <a:gdLst/>
              <a:ahLst/>
              <a:cxnLst/>
              <a:rect l="l" t="t" r="r" b="b"/>
              <a:pathLst>
                <a:path w="5766" h="854" extrusionOk="0">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solidFill>
                <a:schemeClr val="accent4"/>
              </a:solidFill>
              <a:prstDash val="solid"/>
              <a:round/>
              <a:headEnd type="none" w="sm" len="sm"/>
              <a:tailEnd type="none" w="sm" len="sm"/>
            </a:ln>
          </p:spPr>
          <p:txBody>
            <a:bodyPr spcFirstLastPara="1" wrap="square" lIns="91425" tIns="45700" rIns="91425" bIns="45700" anchor="t" anchorCtr="0">
              <a:noAutofit/>
            </a:bodyPr>
            <a:lstStyle/>
            <a:p>
              <a:pPr marL="0" marR="0" lvl="0" indent="0" algn="r" rtl="1">
                <a:lnSpc>
                  <a:spcPct val="100000"/>
                </a:lnSpc>
                <a:spcBef>
                  <a:spcPts val="0"/>
                </a:spcBef>
                <a:spcAft>
                  <a:spcPts val="0"/>
                </a:spcAft>
                <a:buClr>
                  <a:schemeClr val="dk1"/>
                </a:buClr>
                <a:buSzPts val="1800"/>
                <a:buFont typeface="Arial"/>
                <a:buNone/>
              </a:pPr>
              <a:endParaRPr sz="1800" b="0" i="0" u="none" strike="noStrike" cap="none">
                <a:solidFill>
                  <a:srgbClr val="000000"/>
                </a:solidFill>
                <a:latin typeface="Constantia"/>
                <a:ea typeface="Constantia"/>
                <a:cs typeface="Constantia"/>
                <a:sym typeface="Constantia"/>
              </a:endParaRPr>
            </a:p>
          </p:txBody>
        </p:sp>
      </p:grpSp>
      <p:sp>
        <p:nvSpPr>
          <p:cNvPr id="166" name="Google Shape;166;p22"/>
          <p:cNvSpPr txBox="1">
            <a:spLocks noGrp="1"/>
          </p:cNvSpPr>
          <p:nvPr>
            <p:ph type="title"/>
          </p:nvPr>
        </p:nvSpPr>
        <p:spPr>
          <a:xfrm>
            <a:off x="457200" y="704850"/>
            <a:ext cx="8229600" cy="1143000"/>
          </a:xfrm>
          <a:prstGeom prst="rect">
            <a:avLst/>
          </a:prstGeom>
          <a:noFill/>
          <a:ln>
            <a:noFill/>
          </a:ln>
        </p:spPr>
        <p:txBody>
          <a:bodyPr spcFirstLastPara="1" wrap="square" lIns="0" tIns="45700" rIns="0" bIns="0" anchor="b" anchorCtr="0">
            <a:noAutofit/>
          </a:bodyPr>
          <a:lstStyle>
            <a:lvl1pPr marR="0" lvl="0" algn="l" rtl="1">
              <a:spcBef>
                <a:spcPts val="0"/>
              </a:spcBef>
              <a:spcAft>
                <a:spcPts val="0"/>
              </a:spcAft>
              <a:buClr>
                <a:schemeClr val="dk2"/>
              </a:buClr>
              <a:buSzPts val="5000"/>
              <a:buFont typeface="Calibri"/>
              <a:buNone/>
              <a:defRPr sz="5000" b="0" i="0" u="none" strike="noStrike" cap="none">
                <a:solidFill>
                  <a:schemeClr val="dk2"/>
                </a:solidFill>
                <a:latin typeface="Calibri"/>
                <a:ea typeface="Calibri"/>
                <a:cs typeface="Calibri"/>
                <a:sym typeface="Calibri"/>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167" name="Google Shape;167;p22"/>
          <p:cNvSpPr txBox="1">
            <a:spLocks noGrp="1"/>
          </p:cNvSpPr>
          <p:nvPr>
            <p:ph type="body" idx="1"/>
          </p:nvPr>
        </p:nvSpPr>
        <p:spPr>
          <a:xfrm>
            <a:off x="457200" y="1935162"/>
            <a:ext cx="8229600" cy="4389300"/>
          </a:xfrm>
          <a:prstGeom prst="rect">
            <a:avLst/>
          </a:prstGeom>
          <a:noFill/>
          <a:ln>
            <a:noFill/>
          </a:ln>
        </p:spPr>
        <p:txBody>
          <a:bodyPr spcFirstLastPara="1" wrap="square" lIns="91425" tIns="45700" rIns="91425" bIns="45700" anchor="t" anchorCtr="0">
            <a:noAutofit/>
          </a:bodyPr>
          <a:lstStyle>
            <a:lvl1pPr marL="457200" marR="0" lvl="0" indent="-385445" algn="r" rtl="1">
              <a:spcBef>
                <a:spcPts val="520"/>
              </a:spcBef>
              <a:spcAft>
                <a:spcPts val="0"/>
              </a:spcAft>
              <a:buClr>
                <a:schemeClr val="accent3"/>
              </a:buClr>
              <a:buSzPts val="2470"/>
              <a:buFont typeface="Noto Sans Symbols"/>
              <a:buChar char="⚫"/>
              <a:defRPr sz="2600" b="0" i="0" u="none" strike="noStrike" cap="none">
                <a:solidFill>
                  <a:schemeClr val="dk1"/>
                </a:solidFill>
                <a:latin typeface="Constantia"/>
                <a:ea typeface="Constantia"/>
                <a:cs typeface="Constantia"/>
                <a:sym typeface="Constantia"/>
              </a:defRPr>
            </a:lvl1pPr>
            <a:lvl2pPr marL="914400" marR="0" lvl="1" indent="-358140" algn="r" rtl="1">
              <a:spcBef>
                <a:spcPts val="480"/>
              </a:spcBef>
              <a:spcAft>
                <a:spcPts val="0"/>
              </a:spcAft>
              <a:buClr>
                <a:schemeClr val="accent1"/>
              </a:buClr>
              <a:buSzPts val="2040"/>
              <a:buFont typeface="Noto Sans Symbols"/>
              <a:buChar char="⚫"/>
              <a:defRPr sz="2400" b="0" i="0" u="none" strike="noStrike" cap="none">
                <a:solidFill>
                  <a:schemeClr val="dk1"/>
                </a:solidFill>
                <a:latin typeface="Constantia"/>
                <a:ea typeface="Constantia"/>
                <a:cs typeface="Constantia"/>
                <a:sym typeface="Constantia"/>
              </a:defRPr>
            </a:lvl2pPr>
            <a:lvl3pPr marL="1371600" marR="0" lvl="2" indent="-321944" algn="r" rtl="1">
              <a:spcBef>
                <a:spcPts val="420"/>
              </a:spcBef>
              <a:spcAft>
                <a:spcPts val="0"/>
              </a:spcAft>
              <a:buClr>
                <a:schemeClr val="accent2"/>
              </a:buClr>
              <a:buSzPts val="1470"/>
              <a:buFont typeface="Noto Sans Symbols"/>
              <a:buChar char="⚫"/>
              <a:defRPr sz="2100" b="0" i="0" u="none" strike="noStrike" cap="none">
                <a:solidFill>
                  <a:schemeClr val="dk1"/>
                </a:solidFill>
                <a:latin typeface="Constantia"/>
                <a:ea typeface="Constantia"/>
                <a:cs typeface="Constantia"/>
                <a:sym typeface="Constantia"/>
              </a:defRPr>
            </a:lvl3pPr>
            <a:lvl4pPr marL="1828800" marR="0" lvl="3" indent="-311150" algn="r" rtl="1">
              <a:spcBef>
                <a:spcPts val="400"/>
              </a:spcBef>
              <a:spcAft>
                <a:spcPts val="0"/>
              </a:spcAft>
              <a:buClr>
                <a:schemeClr val="accent3"/>
              </a:buClr>
              <a:buSzPts val="1300"/>
              <a:buFont typeface="Noto Sans Symbols"/>
              <a:buChar char="⚫"/>
              <a:defRPr sz="2000" b="0" i="0" u="none" strike="noStrike" cap="none">
                <a:solidFill>
                  <a:schemeClr val="dk1"/>
                </a:solidFill>
                <a:latin typeface="Constantia"/>
                <a:ea typeface="Constantia"/>
                <a:cs typeface="Constantia"/>
                <a:sym typeface="Constantia"/>
              </a:defRPr>
            </a:lvl4pPr>
            <a:lvl5pPr marL="2286000" marR="0" lvl="4" indent="-311150" algn="r" rtl="1">
              <a:spcBef>
                <a:spcPts val="400"/>
              </a:spcBef>
              <a:spcAft>
                <a:spcPts val="0"/>
              </a:spcAft>
              <a:buClr>
                <a:schemeClr val="accent4"/>
              </a:buClr>
              <a:buSzPts val="1300"/>
              <a:buFont typeface="Noto Sans Symbols"/>
              <a:buChar char="⚫"/>
              <a:defRPr sz="2000" b="0" i="0" u="none" strike="noStrike" cap="none">
                <a:solidFill>
                  <a:schemeClr val="dk1"/>
                </a:solidFill>
                <a:latin typeface="Constantia"/>
                <a:ea typeface="Constantia"/>
                <a:cs typeface="Constantia"/>
                <a:sym typeface="Constantia"/>
              </a:defRPr>
            </a:lvl5pPr>
            <a:lvl6pPr marL="2743200" marR="0" lvl="5" indent="-320039" algn="r" rtl="1">
              <a:spcBef>
                <a:spcPts val="360"/>
              </a:spcBef>
              <a:spcAft>
                <a:spcPts val="0"/>
              </a:spcAft>
              <a:buClr>
                <a:schemeClr val="accent5"/>
              </a:buClr>
              <a:buSzPts val="1440"/>
              <a:buFont typeface="Noto Sans Symbols"/>
              <a:buChar char="⚫"/>
              <a:defRPr sz="1800" b="0" i="0" u="none" strike="noStrike" cap="none">
                <a:solidFill>
                  <a:schemeClr val="dk1"/>
                </a:solidFill>
                <a:latin typeface="Constantia"/>
                <a:ea typeface="Constantia"/>
                <a:cs typeface="Constantia"/>
                <a:sym typeface="Constantia"/>
              </a:defRPr>
            </a:lvl6pPr>
            <a:lvl7pPr marL="3200400" marR="0" lvl="6" indent="-309879" algn="r" rtl="1">
              <a:spcBef>
                <a:spcPts val="320"/>
              </a:spcBef>
              <a:spcAft>
                <a:spcPts val="0"/>
              </a:spcAft>
              <a:buClr>
                <a:schemeClr val="accent6"/>
              </a:buClr>
              <a:buSzPts val="1280"/>
              <a:buFont typeface="Noto Sans Symbols"/>
              <a:buChar char="⚫"/>
              <a:defRPr sz="1600" b="0" i="0" u="none" strike="noStrike" cap="none">
                <a:solidFill>
                  <a:schemeClr val="dk1"/>
                </a:solidFill>
                <a:latin typeface="Constantia"/>
                <a:ea typeface="Constantia"/>
                <a:cs typeface="Constantia"/>
                <a:sym typeface="Constantia"/>
              </a:defRPr>
            </a:lvl7pPr>
            <a:lvl8pPr marL="3657600" marR="0" lvl="7" indent="-330200" algn="r" rtl="1">
              <a:spcBef>
                <a:spcPts val="320"/>
              </a:spcBef>
              <a:spcAft>
                <a:spcPts val="0"/>
              </a:spcAft>
              <a:buClr>
                <a:schemeClr val="dk2"/>
              </a:buClr>
              <a:buSzPts val="1600"/>
              <a:buFont typeface="Constantia"/>
              <a:buChar char="•"/>
              <a:defRPr sz="1600" b="0" i="0" u="none" strike="noStrike" cap="none">
                <a:solidFill>
                  <a:schemeClr val="dk1"/>
                </a:solidFill>
                <a:latin typeface="Constantia"/>
                <a:ea typeface="Constantia"/>
                <a:cs typeface="Constantia"/>
                <a:sym typeface="Constantia"/>
              </a:defRPr>
            </a:lvl8pPr>
            <a:lvl9pPr marL="4114800" marR="0" lvl="8" indent="-317500" algn="r" rtl="1">
              <a:spcBef>
                <a:spcPts val="280"/>
              </a:spcBef>
              <a:spcAft>
                <a:spcPts val="0"/>
              </a:spcAft>
              <a:buClr>
                <a:schemeClr val="dk2"/>
              </a:buClr>
              <a:buSzPts val="1400"/>
              <a:buFont typeface="Constantia"/>
              <a:buChar char="•"/>
              <a:defRPr sz="1400" b="0" i="0" u="none" strike="noStrike" cap="none">
                <a:solidFill>
                  <a:schemeClr val="dk1"/>
                </a:solidFill>
                <a:latin typeface="Constantia"/>
                <a:ea typeface="Constantia"/>
                <a:cs typeface="Constantia"/>
                <a:sym typeface="Constantia"/>
              </a:defRPr>
            </a:lvl9pPr>
          </a:lstStyle>
          <a:p>
            <a:endParaRPr/>
          </a:p>
        </p:txBody>
      </p:sp>
      <p:sp>
        <p:nvSpPr>
          <p:cNvPr id="168" name="Google Shape;168;p22"/>
          <p:cNvSpPr txBox="1">
            <a:spLocks noGrp="1"/>
          </p:cNvSpPr>
          <p:nvPr>
            <p:ph type="dt" idx="10"/>
          </p:nvPr>
        </p:nvSpPr>
        <p:spPr>
          <a:xfrm>
            <a:off x="457200" y="6356350"/>
            <a:ext cx="2133600" cy="365100"/>
          </a:xfrm>
          <a:prstGeom prst="rect">
            <a:avLst/>
          </a:prstGeom>
          <a:noFill/>
          <a:ln>
            <a:noFill/>
          </a:ln>
        </p:spPr>
        <p:txBody>
          <a:bodyPr spcFirstLastPara="1" wrap="square" lIns="0" tIns="0" rIns="0" bIns="0" anchor="b" anchorCtr="0">
            <a:noAutofit/>
          </a:bodyPr>
          <a:lstStyle>
            <a:lvl1pPr marR="0" lvl="0" algn="l" rtl="0">
              <a:lnSpc>
                <a:spcPct val="100000"/>
              </a:lnSpc>
              <a:spcBef>
                <a:spcPts val="0"/>
              </a:spcBef>
              <a:spcAft>
                <a:spcPts val="0"/>
              </a:spcAft>
              <a:buSzPts val="1400"/>
              <a:buNone/>
              <a:defRPr sz="1200" b="0" i="0" u="none">
                <a:solidFill>
                  <a:srgbClr val="045C75"/>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69" name="Google Shape;169;p22"/>
          <p:cNvSpPr txBox="1">
            <a:spLocks noGrp="1"/>
          </p:cNvSpPr>
          <p:nvPr>
            <p:ph type="ftr" idx="11"/>
          </p:nvPr>
        </p:nvSpPr>
        <p:spPr>
          <a:xfrm>
            <a:off x="2667000" y="6356350"/>
            <a:ext cx="3352800" cy="365100"/>
          </a:xfrm>
          <a:prstGeom prst="rect">
            <a:avLst/>
          </a:prstGeom>
          <a:noFill/>
          <a:ln>
            <a:noFill/>
          </a:ln>
        </p:spPr>
        <p:txBody>
          <a:bodyPr spcFirstLastPara="1" wrap="square" lIns="0" tIns="0" rIns="0" bIns="0" anchor="b" anchorCtr="0">
            <a:noAutofit/>
          </a:bodyPr>
          <a:lstStyle>
            <a:lvl1pPr marR="0" lvl="0" algn="l" rtl="0">
              <a:lnSpc>
                <a:spcPct val="100000"/>
              </a:lnSpc>
              <a:spcBef>
                <a:spcPts val="0"/>
              </a:spcBef>
              <a:spcAft>
                <a:spcPts val="0"/>
              </a:spcAft>
              <a:buSzPts val="1400"/>
              <a:buNone/>
              <a:defRPr sz="1800" b="0" i="0" u="none">
                <a:solidFill>
                  <a:schemeClr val="dk1"/>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70" name="Google Shape;170;p22"/>
          <p:cNvSpPr txBox="1">
            <a:spLocks noGrp="1"/>
          </p:cNvSpPr>
          <p:nvPr>
            <p:ph type="sldNum" idx="12"/>
          </p:nvPr>
        </p:nvSpPr>
        <p:spPr>
          <a:xfrm>
            <a:off x="7924800" y="6356350"/>
            <a:ext cx="762000" cy="365100"/>
          </a:xfrm>
          <a:prstGeom prst="rect">
            <a:avLst/>
          </a:prstGeom>
          <a:noFill/>
          <a:ln>
            <a:noFill/>
          </a:ln>
        </p:spPr>
        <p:txBody>
          <a:bodyPr spcFirstLastPara="1" wrap="square" lIns="0" tIns="0" rIns="0" bIns="0" anchor="b" anchorCtr="0">
            <a:noAutofit/>
          </a:bodyPr>
          <a:lstStyle>
            <a:lvl1pPr marL="0" marR="0" lvl="0"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1pPr>
            <a:lvl2pPr marL="0" marR="0" lvl="1"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2pPr>
            <a:lvl3pPr marL="0" marR="0" lvl="2"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3pPr>
            <a:lvl4pPr marL="0" marR="0" lvl="3"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4pPr>
            <a:lvl5pPr marL="0" marR="0" lvl="4"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5pPr>
            <a:lvl6pPr marL="0" marR="0" lvl="5"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6pPr>
            <a:lvl7pPr marL="0" marR="0" lvl="6"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7pPr>
            <a:lvl8pPr marL="0" marR="0" lvl="7"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8pPr>
            <a:lvl9pPr marL="0" marR="0" lvl="8"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sz="1400">
              <a:solidFill>
                <a:srgbClr val="000000"/>
              </a:solidFill>
            </a:endParaRPr>
          </a:p>
        </p:txBody>
      </p:sp>
    </p:spTree>
  </p:cSld>
  <p:clrMap bg1="lt1" tx1="dk1" bg2="dk2" tx2="lt2" accent1="accent1" accent2="accent2" accent3="accent3" accent4="accent4" accent5="accent5" accent6="accent6" hlink="hlink" folHlink="folHlink"/>
  <p:sldLayoutIdLst>
    <p:sldLayoutId id="2147483663"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180"/>
        <p:cNvGrpSpPr/>
        <p:nvPr/>
      </p:nvGrpSpPr>
      <p:grpSpPr>
        <a:xfrm>
          <a:off x="0" y="0"/>
          <a:ext cx="0" cy="0"/>
          <a:chOff x="0" y="0"/>
          <a:chExt cx="0" cy="0"/>
        </a:xfrm>
      </p:grpSpPr>
      <p:sp>
        <p:nvSpPr>
          <p:cNvPr id="181" name="Google Shape;181;p24"/>
          <p:cNvSpPr/>
          <p:nvPr/>
        </p:nvSpPr>
        <p:spPr>
          <a:xfrm>
            <a:off x="-9525" y="-7937"/>
            <a:ext cx="9163050" cy="1041400"/>
          </a:xfrm>
          <a:custGeom>
            <a:avLst/>
            <a:gdLst/>
            <a:ahLst/>
            <a:cxnLst/>
            <a:rect l="l" t="t" r="r" b="b"/>
            <a:pathLst>
              <a:path w="5772" h="656" extrusionOk="0">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rgbClr val="0079AF">
                  <a:alpha val="44705"/>
                </a:srgbClr>
              </a:gs>
              <a:gs pos="100000">
                <a:srgbClr val="00EBF8">
                  <a:alpha val="54901"/>
                </a:srgbClr>
              </a:gs>
            </a:gsLst>
            <a:lin ang="5400012"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182" name="Google Shape;182;p24"/>
          <p:cNvSpPr/>
          <p:nvPr/>
        </p:nvSpPr>
        <p:spPr>
          <a:xfrm>
            <a:off x="4381500" y="-7937"/>
            <a:ext cx="4762500" cy="638175"/>
          </a:xfrm>
          <a:custGeom>
            <a:avLst/>
            <a:gdLst/>
            <a:ahLst/>
            <a:cxnLst/>
            <a:rect l="l" t="t" r="r" b="b"/>
            <a:pathLst>
              <a:path w="3000" h="595" extrusionOk="0">
                <a:moveTo>
                  <a:pt x="0" y="0"/>
                </a:moveTo>
                <a:cubicBezTo>
                  <a:pt x="174" y="102"/>
                  <a:pt x="1168" y="533"/>
                  <a:pt x="1668" y="564"/>
                </a:cubicBezTo>
                <a:cubicBezTo>
                  <a:pt x="2168" y="595"/>
                  <a:pt x="2778" y="279"/>
                  <a:pt x="3000" y="186"/>
                </a:cubicBezTo>
                <a:lnTo>
                  <a:pt x="3000" y="6"/>
                </a:lnTo>
                <a:lnTo>
                  <a:pt x="0" y="0"/>
                </a:lnTo>
                <a:close/>
              </a:path>
            </a:pathLst>
          </a:custGeom>
          <a:gradFill>
            <a:gsLst>
              <a:gs pos="0">
                <a:srgbClr val="00ADB6"/>
              </a:gs>
              <a:gs pos="80000">
                <a:srgbClr val="009BE5"/>
              </a:gs>
              <a:gs pos="100000">
                <a:srgbClr val="009BE5"/>
              </a:gs>
            </a:gsLst>
            <a:lin ang="5400012"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grpSp>
        <p:nvGrpSpPr>
          <p:cNvPr id="183" name="Google Shape;183;p24"/>
          <p:cNvGrpSpPr/>
          <p:nvPr/>
        </p:nvGrpSpPr>
        <p:grpSpPr>
          <a:xfrm>
            <a:off x="-29327" y="-14802"/>
            <a:ext cx="9198252" cy="1083761"/>
            <a:chOff x="-29322" y="-1965"/>
            <a:chExt cx="9198252" cy="1086259"/>
          </a:xfrm>
        </p:grpSpPr>
        <p:sp>
          <p:nvSpPr>
            <p:cNvPr id="184" name="Google Shape;184;p24"/>
            <p:cNvSpPr/>
            <p:nvPr/>
          </p:nvSpPr>
          <p:spPr>
            <a:xfrm rot="-164306">
              <a:off x="-19045" y="216553"/>
              <a:ext cx="9163052" cy="649223"/>
            </a:xfrm>
            <a:custGeom>
              <a:avLst/>
              <a:gdLst/>
              <a:ahLst/>
              <a:cxnLst/>
              <a:rect l="l" t="t" r="r" b="b"/>
              <a:pathLst>
                <a:path w="5772" h="1055" extrusionOk="0">
                  <a:moveTo>
                    <a:pt x="0" y="966"/>
                  </a:moveTo>
                  <a:cubicBezTo>
                    <a:pt x="282" y="738"/>
                    <a:pt x="923" y="275"/>
                    <a:pt x="1608" y="282"/>
                  </a:cubicBezTo>
                  <a:cubicBezTo>
                    <a:pt x="2293" y="289"/>
                    <a:pt x="3416" y="1055"/>
                    <a:pt x="4110" y="1008"/>
                  </a:cubicBezTo>
                  <a:cubicBezTo>
                    <a:pt x="4804" y="961"/>
                    <a:pt x="5426" y="210"/>
                    <a:pt x="5772" y="0"/>
                  </a:cubicBezTo>
                </a:path>
              </a:pathLst>
            </a:custGeom>
            <a:noFill/>
            <a:ln w="10775" cap="flat" cmpd="sng">
              <a:solidFill>
                <a:srgbClr val="09B6BE"/>
              </a:solidFill>
              <a:prstDash val="solid"/>
              <a:round/>
              <a:headEnd type="none" w="sm" len="sm"/>
              <a:tailEnd type="none" w="sm" len="sm"/>
            </a:ln>
          </p:spPr>
          <p:txBody>
            <a:bodyPr spcFirstLastPara="1" wrap="square" lIns="91425" tIns="45700" rIns="91425" bIns="45700" anchor="t" anchorCtr="0">
              <a:noAutofit/>
            </a:bodyPr>
            <a:lstStyle/>
            <a:p>
              <a:pPr marL="0" marR="0" lvl="0" indent="0" algn="r" rtl="1">
                <a:lnSpc>
                  <a:spcPct val="100000"/>
                </a:lnSpc>
                <a:spcBef>
                  <a:spcPts val="0"/>
                </a:spcBef>
                <a:spcAft>
                  <a:spcPts val="0"/>
                </a:spcAft>
                <a:buClr>
                  <a:schemeClr val="dk1"/>
                </a:buClr>
                <a:buSzPts val="1800"/>
                <a:buFont typeface="Arial"/>
                <a:buNone/>
              </a:pPr>
              <a:endParaRPr sz="1800" b="0" i="0" u="none" strike="noStrike" cap="none">
                <a:solidFill>
                  <a:srgbClr val="000000"/>
                </a:solidFill>
                <a:latin typeface="Constantia"/>
                <a:ea typeface="Constantia"/>
                <a:cs typeface="Constantia"/>
                <a:sym typeface="Constantia"/>
              </a:endParaRPr>
            </a:p>
          </p:txBody>
        </p:sp>
        <p:sp>
          <p:nvSpPr>
            <p:cNvPr id="185" name="Google Shape;185;p24"/>
            <p:cNvSpPr/>
            <p:nvPr/>
          </p:nvSpPr>
          <p:spPr>
            <a:xfrm rot="-164306">
              <a:off x="-14309" y="290005"/>
              <a:ext cx="9175809" cy="530353"/>
            </a:xfrm>
            <a:custGeom>
              <a:avLst/>
              <a:gdLst/>
              <a:ahLst/>
              <a:cxnLst/>
              <a:rect l="l" t="t" r="r" b="b"/>
              <a:pathLst>
                <a:path w="5766" h="854" extrusionOk="0">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solidFill>
                <a:schemeClr val="accent4"/>
              </a:solidFill>
              <a:prstDash val="solid"/>
              <a:round/>
              <a:headEnd type="none" w="sm" len="sm"/>
              <a:tailEnd type="none" w="sm" len="sm"/>
            </a:ln>
          </p:spPr>
          <p:txBody>
            <a:bodyPr spcFirstLastPara="1" wrap="square" lIns="91425" tIns="45700" rIns="91425" bIns="45700" anchor="t" anchorCtr="0">
              <a:noAutofit/>
            </a:bodyPr>
            <a:lstStyle/>
            <a:p>
              <a:pPr marL="0" marR="0" lvl="0" indent="0" algn="r" rtl="1">
                <a:lnSpc>
                  <a:spcPct val="100000"/>
                </a:lnSpc>
                <a:spcBef>
                  <a:spcPts val="0"/>
                </a:spcBef>
                <a:spcAft>
                  <a:spcPts val="0"/>
                </a:spcAft>
                <a:buClr>
                  <a:schemeClr val="dk1"/>
                </a:buClr>
                <a:buSzPts val="1800"/>
                <a:buFont typeface="Arial"/>
                <a:buNone/>
              </a:pPr>
              <a:endParaRPr sz="1800" b="0" i="0" u="none" strike="noStrike" cap="none">
                <a:solidFill>
                  <a:srgbClr val="000000"/>
                </a:solidFill>
                <a:latin typeface="Constantia"/>
                <a:ea typeface="Constantia"/>
                <a:cs typeface="Constantia"/>
                <a:sym typeface="Constantia"/>
              </a:endParaRPr>
            </a:p>
          </p:txBody>
        </p:sp>
      </p:grpSp>
      <p:sp>
        <p:nvSpPr>
          <p:cNvPr id="186" name="Google Shape;186;p24"/>
          <p:cNvSpPr txBox="1">
            <a:spLocks noGrp="1"/>
          </p:cNvSpPr>
          <p:nvPr>
            <p:ph type="title"/>
          </p:nvPr>
        </p:nvSpPr>
        <p:spPr>
          <a:xfrm>
            <a:off x="457200" y="704850"/>
            <a:ext cx="8229600" cy="1143000"/>
          </a:xfrm>
          <a:prstGeom prst="rect">
            <a:avLst/>
          </a:prstGeom>
          <a:noFill/>
          <a:ln>
            <a:noFill/>
          </a:ln>
        </p:spPr>
        <p:txBody>
          <a:bodyPr spcFirstLastPara="1" wrap="square" lIns="0" tIns="45700" rIns="0" bIns="0" anchor="b" anchorCtr="0">
            <a:noAutofit/>
          </a:bodyPr>
          <a:lstStyle>
            <a:lvl1pPr marR="0" lvl="0" algn="l" rtl="1">
              <a:spcBef>
                <a:spcPts val="0"/>
              </a:spcBef>
              <a:spcAft>
                <a:spcPts val="0"/>
              </a:spcAft>
              <a:buClr>
                <a:schemeClr val="dk2"/>
              </a:buClr>
              <a:buSzPts val="5000"/>
              <a:buFont typeface="Calibri"/>
              <a:buNone/>
              <a:defRPr sz="5000" b="0" i="0" u="none" strike="noStrike" cap="none">
                <a:solidFill>
                  <a:schemeClr val="dk2"/>
                </a:solidFill>
                <a:latin typeface="Calibri"/>
                <a:ea typeface="Calibri"/>
                <a:cs typeface="Calibri"/>
                <a:sym typeface="Calibri"/>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187" name="Google Shape;187;p24"/>
          <p:cNvSpPr txBox="1">
            <a:spLocks noGrp="1"/>
          </p:cNvSpPr>
          <p:nvPr>
            <p:ph type="body" idx="1"/>
          </p:nvPr>
        </p:nvSpPr>
        <p:spPr>
          <a:xfrm>
            <a:off x="457200" y="1935162"/>
            <a:ext cx="8229600" cy="4389300"/>
          </a:xfrm>
          <a:prstGeom prst="rect">
            <a:avLst/>
          </a:prstGeom>
          <a:noFill/>
          <a:ln>
            <a:noFill/>
          </a:ln>
        </p:spPr>
        <p:txBody>
          <a:bodyPr spcFirstLastPara="1" wrap="square" lIns="91425" tIns="45700" rIns="91425" bIns="45700" anchor="t" anchorCtr="0">
            <a:noAutofit/>
          </a:bodyPr>
          <a:lstStyle>
            <a:lvl1pPr marL="457200" marR="0" lvl="0" indent="-385445" algn="r" rtl="1">
              <a:spcBef>
                <a:spcPts val="520"/>
              </a:spcBef>
              <a:spcAft>
                <a:spcPts val="0"/>
              </a:spcAft>
              <a:buClr>
                <a:schemeClr val="accent3"/>
              </a:buClr>
              <a:buSzPts val="2470"/>
              <a:buFont typeface="Noto Sans Symbols"/>
              <a:buChar char="⚫"/>
              <a:defRPr sz="2600" b="0" i="0" u="none" strike="noStrike" cap="none">
                <a:solidFill>
                  <a:schemeClr val="dk1"/>
                </a:solidFill>
                <a:latin typeface="Constantia"/>
                <a:ea typeface="Constantia"/>
                <a:cs typeface="Constantia"/>
                <a:sym typeface="Constantia"/>
              </a:defRPr>
            </a:lvl1pPr>
            <a:lvl2pPr marL="914400" marR="0" lvl="1" indent="-358140" algn="r" rtl="1">
              <a:spcBef>
                <a:spcPts val="480"/>
              </a:spcBef>
              <a:spcAft>
                <a:spcPts val="0"/>
              </a:spcAft>
              <a:buClr>
                <a:schemeClr val="accent1"/>
              </a:buClr>
              <a:buSzPts val="2040"/>
              <a:buFont typeface="Noto Sans Symbols"/>
              <a:buChar char="⚫"/>
              <a:defRPr sz="2400" b="0" i="0" u="none" strike="noStrike" cap="none">
                <a:solidFill>
                  <a:schemeClr val="dk1"/>
                </a:solidFill>
                <a:latin typeface="Constantia"/>
                <a:ea typeface="Constantia"/>
                <a:cs typeface="Constantia"/>
                <a:sym typeface="Constantia"/>
              </a:defRPr>
            </a:lvl2pPr>
            <a:lvl3pPr marL="1371600" marR="0" lvl="2" indent="-321944" algn="r" rtl="1">
              <a:spcBef>
                <a:spcPts val="420"/>
              </a:spcBef>
              <a:spcAft>
                <a:spcPts val="0"/>
              </a:spcAft>
              <a:buClr>
                <a:schemeClr val="accent2"/>
              </a:buClr>
              <a:buSzPts val="1470"/>
              <a:buFont typeface="Noto Sans Symbols"/>
              <a:buChar char="⚫"/>
              <a:defRPr sz="2100" b="0" i="0" u="none" strike="noStrike" cap="none">
                <a:solidFill>
                  <a:schemeClr val="dk1"/>
                </a:solidFill>
                <a:latin typeface="Constantia"/>
                <a:ea typeface="Constantia"/>
                <a:cs typeface="Constantia"/>
                <a:sym typeface="Constantia"/>
              </a:defRPr>
            </a:lvl3pPr>
            <a:lvl4pPr marL="1828800" marR="0" lvl="3" indent="-311150" algn="r" rtl="1">
              <a:spcBef>
                <a:spcPts val="400"/>
              </a:spcBef>
              <a:spcAft>
                <a:spcPts val="0"/>
              </a:spcAft>
              <a:buClr>
                <a:schemeClr val="accent3"/>
              </a:buClr>
              <a:buSzPts val="1300"/>
              <a:buFont typeface="Noto Sans Symbols"/>
              <a:buChar char="⚫"/>
              <a:defRPr sz="2000" b="0" i="0" u="none" strike="noStrike" cap="none">
                <a:solidFill>
                  <a:schemeClr val="dk1"/>
                </a:solidFill>
                <a:latin typeface="Constantia"/>
                <a:ea typeface="Constantia"/>
                <a:cs typeface="Constantia"/>
                <a:sym typeface="Constantia"/>
              </a:defRPr>
            </a:lvl4pPr>
            <a:lvl5pPr marL="2286000" marR="0" lvl="4" indent="-311150" algn="r" rtl="1">
              <a:spcBef>
                <a:spcPts val="400"/>
              </a:spcBef>
              <a:spcAft>
                <a:spcPts val="0"/>
              </a:spcAft>
              <a:buClr>
                <a:schemeClr val="accent4"/>
              </a:buClr>
              <a:buSzPts val="1300"/>
              <a:buFont typeface="Noto Sans Symbols"/>
              <a:buChar char="⚫"/>
              <a:defRPr sz="2000" b="0" i="0" u="none" strike="noStrike" cap="none">
                <a:solidFill>
                  <a:schemeClr val="dk1"/>
                </a:solidFill>
                <a:latin typeface="Constantia"/>
                <a:ea typeface="Constantia"/>
                <a:cs typeface="Constantia"/>
                <a:sym typeface="Constantia"/>
              </a:defRPr>
            </a:lvl5pPr>
            <a:lvl6pPr marL="2743200" marR="0" lvl="5" indent="-320039" algn="r" rtl="1">
              <a:spcBef>
                <a:spcPts val="360"/>
              </a:spcBef>
              <a:spcAft>
                <a:spcPts val="0"/>
              </a:spcAft>
              <a:buClr>
                <a:schemeClr val="accent5"/>
              </a:buClr>
              <a:buSzPts val="1440"/>
              <a:buFont typeface="Noto Sans Symbols"/>
              <a:buChar char="⚫"/>
              <a:defRPr sz="1800" b="0" i="0" u="none" strike="noStrike" cap="none">
                <a:solidFill>
                  <a:schemeClr val="dk1"/>
                </a:solidFill>
                <a:latin typeface="Constantia"/>
                <a:ea typeface="Constantia"/>
                <a:cs typeface="Constantia"/>
                <a:sym typeface="Constantia"/>
              </a:defRPr>
            </a:lvl6pPr>
            <a:lvl7pPr marL="3200400" marR="0" lvl="6" indent="-309879" algn="r" rtl="1">
              <a:spcBef>
                <a:spcPts val="320"/>
              </a:spcBef>
              <a:spcAft>
                <a:spcPts val="0"/>
              </a:spcAft>
              <a:buClr>
                <a:schemeClr val="accent6"/>
              </a:buClr>
              <a:buSzPts val="1280"/>
              <a:buFont typeface="Noto Sans Symbols"/>
              <a:buChar char="⚫"/>
              <a:defRPr sz="1600" b="0" i="0" u="none" strike="noStrike" cap="none">
                <a:solidFill>
                  <a:schemeClr val="dk1"/>
                </a:solidFill>
                <a:latin typeface="Constantia"/>
                <a:ea typeface="Constantia"/>
                <a:cs typeface="Constantia"/>
                <a:sym typeface="Constantia"/>
              </a:defRPr>
            </a:lvl7pPr>
            <a:lvl8pPr marL="3657600" marR="0" lvl="7" indent="-330200" algn="r" rtl="1">
              <a:spcBef>
                <a:spcPts val="320"/>
              </a:spcBef>
              <a:spcAft>
                <a:spcPts val="0"/>
              </a:spcAft>
              <a:buClr>
                <a:schemeClr val="dk2"/>
              </a:buClr>
              <a:buSzPts val="1600"/>
              <a:buFont typeface="Constantia"/>
              <a:buChar char="•"/>
              <a:defRPr sz="1600" b="0" i="0" u="none" strike="noStrike" cap="none">
                <a:solidFill>
                  <a:schemeClr val="dk1"/>
                </a:solidFill>
                <a:latin typeface="Constantia"/>
                <a:ea typeface="Constantia"/>
                <a:cs typeface="Constantia"/>
                <a:sym typeface="Constantia"/>
              </a:defRPr>
            </a:lvl8pPr>
            <a:lvl9pPr marL="4114800" marR="0" lvl="8" indent="-317500" algn="r" rtl="1">
              <a:spcBef>
                <a:spcPts val="280"/>
              </a:spcBef>
              <a:spcAft>
                <a:spcPts val="0"/>
              </a:spcAft>
              <a:buClr>
                <a:schemeClr val="dk2"/>
              </a:buClr>
              <a:buSzPts val="1400"/>
              <a:buFont typeface="Constantia"/>
              <a:buChar char="•"/>
              <a:defRPr sz="1400" b="0" i="0" u="none" strike="noStrike" cap="none">
                <a:solidFill>
                  <a:schemeClr val="dk1"/>
                </a:solidFill>
                <a:latin typeface="Constantia"/>
                <a:ea typeface="Constantia"/>
                <a:cs typeface="Constantia"/>
                <a:sym typeface="Constantia"/>
              </a:defRPr>
            </a:lvl9pPr>
          </a:lstStyle>
          <a:p>
            <a:endParaRPr/>
          </a:p>
        </p:txBody>
      </p:sp>
      <p:sp>
        <p:nvSpPr>
          <p:cNvPr id="188" name="Google Shape;188;p24"/>
          <p:cNvSpPr txBox="1">
            <a:spLocks noGrp="1"/>
          </p:cNvSpPr>
          <p:nvPr>
            <p:ph type="dt" idx="10"/>
          </p:nvPr>
        </p:nvSpPr>
        <p:spPr>
          <a:xfrm>
            <a:off x="457200" y="6356350"/>
            <a:ext cx="2133600" cy="365100"/>
          </a:xfrm>
          <a:prstGeom prst="rect">
            <a:avLst/>
          </a:prstGeom>
          <a:noFill/>
          <a:ln>
            <a:noFill/>
          </a:ln>
        </p:spPr>
        <p:txBody>
          <a:bodyPr spcFirstLastPara="1" wrap="square" lIns="0" tIns="0" rIns="0" bIns="0" anchor="b" anchorCtr="0">
            <a:noAutofit/>
          </a:bodyPr>
          <a:lstStyle>
            <a:lvl1pPr marR="0" lvl="0" algn="l" rtl="0">
              <a:lnSpc>
                <a:spcPct val="100000"/>
              </a:lnSpc>
              <a:spcBef>
                <a:spcPts val="0"/>
              </a:spcBef>
              <a:spcAft>
                <a:spcPts val="0"/>
              </a:spcAft>
              <a:buSzPts val="1400"/>
              <a:buNone/>
              <a:defRPr sz="1200" b="0" i="0" u="none">
                <a:solidFill>
                  <a:srgbClr val="045C75"/>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89" name="Google Shape;189;p24"/>
          <p:cNvSpPr txBox="1">
            <a:spLocks noGrp="1"/>
          </p:cNvSpPr>
          <p:nvPr>
            <p:ph type="ftr" idx="11"/>
          </p:nvPr>
        </p:nvSpPr>
        <p:spPr>
          <a:xfrm>
            <a:off x="2667000" y="6356350"/>
            <a:ext cx="3352800" cy="365100"/>
          </a:xfrm>
          <a:prstGeom prst="rect">
            <a:avLst/>
          </a:prstGeom>
          <a:noFill/>
          <a:ln>
            <a:noFill/>
          </a:ln>
        </p:spPr>
        <p:txBody>
          <a:bodyPr spcFirstLastPara="1" wrap="square" lIns="0" tIns="0" rIns="0" bIns="0" anchor="b" anchorCtr="0">
            <a:noAutofit/>
          </a:bodyPr>
          <a:lstStyle>
            <a:lvl1pPr marR="0" lvl="0" algn="l" rtl="0">
              <a:lnSpc>
                <a:spcPct val="100000"/>
              </a:lnSpc>
              <a:spcBef>
                <a:spcPts val="0"/>
              </a:spcBef>
              <a:spcAft>
                <a:spcPts val="0"/>
              </a:spcAft>
              <a:buSzPts val="1400"/>
              <a:buNone/>
              <a:defRPr sz="1800" b="0" i="0" u="none">
                <a:solidFill>
                  <a:schemeClr val="dk1"/>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90" name="Google Shape;190;p24"/>
          <p:cNvSpPr txBox="1">
            <a:spLocks noGrp="1"/>
          </p:cNvSpPr>
          <p:nvPr>
            <p:ph type="sldNum" idx="12"/>
          </p:nvPr>
        </p:nvSpPr>
        <p:spPr>
          <a:xfrm>
            <a:off x="7924800" y="6356350"/>
            <a:ext cx="762000" cy="365100"/>
          </a:xfrm>
          <a:prstGeom prst="rect">
            <a:avLst/>
          </a:prstGeom>
          <a:noFill/>
          <a:ln>
            <a:noFill/>
          </a:ln>
        </p:spPr>
        <p:txBody>
          <a:bodyPr spcFirstLastPara="1" wrap="square" lIns="0" tIns="0" rIns="0" bIns="0" anchor="b" anchorCtr="0">
            <a:noAutofit/>
          </a:bodyPr>
          <a:lstStyle>
            <a:lvl1pPr marL="0" marR="0" lvl="0"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1pPr>
            <a:lvl2pPr marL="0" marR="0" lvl="1"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2pPr>
            <a:lvl3pPr marL="0" marR="0" lvl="2"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3pPr>
            <a:lvl4pPr marL="0" marR="0" lvl="3"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4pPr>
            <a:lvl5pPr marL="0" marR="0" lvl="4"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5pPr>
            <a:lvl6pPr marL="0" marR="0" lvl="5"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6pPr>
            <a:lvl7pPr marL="0" marR="0" lvl="6"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7pPr>
            <a:lvl8pPr marL="0" marR="0" lvl="7"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8pPr>
            <a:lvl9pPr marL="0" marR="0" lvl="8"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sz="1400">
              <a:solidFill>
                <a:srgbClr val="000000"/>
              </a:solidFill>
            </a:endParaRPr>
          </a:p>
        </p:txBody>
      </p:sp>
    </p:spTree>
  </p:cSld>
  <p:clrMap bg1="lt1" tx1="dk1" bg2="dk2" tx2="lt2" accent1="accent1" accent2="accent2" accent3="accent3" accent4="accent4" accent5="accent5" accent6="accent6" hlink="hlink" folHlink="folHlink"/>
  <p:sldLayoutIdLst>
    <p:sldLayoutId id="2147483664"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196"/>
        <p:cNvGrpSpPr/>
        <p:nvPr/>
      </p:nvGrpSpPr>
      <p:grpSpPr>
        <a:xfrm>
          <a:off x="0" y="0"/>
          <a:ext cx="0" cy="0"/>
          <a:chOff x="0" y="0"/>
          <a:chExt cx="0" cy="0"/>
        </a:xfrm>
      </p:grpSpPr>
      <p:sp>
        <p:nvSpPr>
          <p:cNvPr id="197" name="Google Shape;197;p26"/>
          <p:cNvSpPr/>
          <p:nvPr/>
        </p:nvSpPr>
        <p:spPr>
          <a:xfrm>
            <a:off x="-9525" y="-7937"/>
            <a:ext cx="9163050" cy="1041400"/>
          </a:xfrm>
          <a:custGeom>
            <a:avLst/>
            <a:gdLst/>
            <a:ahLst/>
            <a:cxnLst/>
            <a:rect l="l" t="t" r="r" b="b"/>
            <a:pathLst>
              <a:path w="5772" h="656" extrusionOk="0">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rgbClr val="0079AF">
                  <a:alpha val="44705"/>
                </a:srgbClr>
              </a:gs>
              <a:gs pos="100000">
                <a:srgbClr val="00EBF8">
                  <a:alpha val="54901"/>
                </a:srgbClr>
              </a:gs>
            </a:gsLst>
            <a:lin ang="5400012"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198" name="Google Shape;198;p26"/>
          <p:cNvSpPr/>
          <p:nvPr/>
        </p:nvSpPr>
        <p:spPr>
          <a:xfrm>
            <a:off x="4381500" y="-7937"/>
            <a:ext cx="4762500" cy="638175"/>
          </a:xfrm>
          <a:custGeom>
            <a:avLst/>
            <a:gdLst/>
            <a:ahLst/>
            <a:cxnLst/>
            <a:rect l="l" t="t" r="r" b="b"/>
            <a:pathLst>
              <a:path w="3000" h="595" extrusionOk="0">
                <a:moveTo>
                  <a:pt x="0" y="0"/>
                </a:moveTo>
                <a:cubicBezTo>
                  <a:pt x="174" y="102"/>
                  <a:pt x="1168" y="533"/>
                  <a:pt x="1668" y="564"/>
                </a:cubicBezTo>
                <a:cubicBezTo>
                  <a:pt x="2168" y="595"/>
                  <a:pt x="2778" y="279"/>
                  <a:pt x="3000" y="186"/>
                </a:cubicBezTo>
                <a:lnTo>
                  <a:pt x="3000" y="6"/>
                </a:lnTo>
                <a:lnTo>
                  <a:pt x="0" y="0"/>
                </a:lnTo>
                <a:close/>
              </a:path>
            </a:pathLst>
          </a:custGeom>
          <a:gradFill>
            <a:gsLst>
              <a:gs pos="0">
                <a:srgbClr val="00ADB6"/>
              </a:gs>
              <a:gs pos="80000">
                <a:srgbClr val="009BE5"/>
              </a:gs>
              <a:gs pos="100000">
                <a:srgbClr val="009BE5"/>
              </a:gs>
            </a:gsLst>
            <a:lin ang="5400012"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grpSp>
        <p:nvGrpSpPr>
          <p:cNvPr id="199" name="Google Shape;199;p26"/>
          <p:cNvGrpSpPr/>
          <p:nvPr/>
        </p:nvGrpSpPr>
        <p:grpSpPr>
          <a:xfrm>
            <a:off x="-29327" y="-14802"/>
            <a:ext cx="9198252" cy="1083761"/>
            <a:chOff x="-29322" y="-1965"/>
            <a:chExt cx="9198252" cy="1086259"/>
          </a:xfrm>
        </p:grpSpPr>
        <p:sp>
          <p:nvSpPr>
            <p:cNvPr id="200" name="Google Shape;200;p26"/>
            <p:cNvSpPr/>
            <p:nvPr/>
          </p:nvSpPr>
          <p:spPr>
            <a:xfrm rot="-164306">
              <a:off x="-19045" y="216553"/>
              <a:ext cx="9163052" cy="649223"/>
            </a:xfrm>
            <a:custGeom>
              <a:avLst/>
              <a:gdLst/>
              <a:ahLst/>
              <a:cxnLst/>
              <a:rect l="l" t="t" r="r" b="b"/>
              <a:pathLst>
                <a:path w="5772" h="1055" extrusionOk="0">
                  <a:moveTo>
                    <a:pt x="0" y="966"/>
                  </a:moveTo>
                  <a:cubicBezTo>
                    <a:pt x="282" y="738"/>
                    <a:pt x="923" y="275"/>
                    <a:pt x="1608" y="282"/>
                  </a:cubicBezTo>
                  <a:cubicBezTo>
                    <a:pt x="2293" y="289"/>
                    <a:pt x="3416" y="1055"/>
                    <a:pt x="4110" y="1008"/>
                  </a:cubicBezTo>
                  <a:cubicBezTo>
                    <a:pt x="4804" y="961"/>
                    <a:pt x="5426" y="210"/>
                    <a:pt x="5772" y="0"/>
                  </a:cubicBezTo>
                </a:path>
              </a:pathLst>
            </a:custGeom>
            <a:noFill/>
            <a:ln w="10775" cap="flat" cmpd="sng">
              <a:solidFill>
                <a:srgbClr val="09B6BE"/>
              </a:solidFill>
              <a:prstDash val="solid"/>
              <a:round/>
              <a:headEnd type="none" w="sm" len="sm"/>
              <a:tailEnd type="none" w="sm" len="sm"/>
            </a:ln>
          </p:spPr>
          <p:txBody>
            <a:bodyPr spcFirstLastPara="1" wrap="square" lIns="91425" tIns="45700" rIns="91425" bIns="45700" anchor="t" anchorCtr="0">
              <a:noAutofit/>
            </a:bodyPr>
            <a:lstStyle/>
            <a:p>
              <a:pPr marL="0" marR="0" lvl="0" indent="0" algn="r" rtl="1">
                <a:lnSpc>
                  <a:spcPct val="100000"/>
                </a:lnSpc>
                <a:spcBef>
                  <a:spcPts val="0"/>
                </a:spcBef>
                <a:spcAft>
                  <a:spcPts val="0"/>
                </a:spcAft>
                <a:buClr>
                  <a:schemeClr val="dk1"/>
                </a:buClr>
                <a:buSzPts val="1800"/>
                <a:buFont typeface="Arial"/>
                <a:buNone/>
              </a:pPr>
              <a:endParaRPr sz="1800" b="0" i="0" u="none" strike="noStrike" cap="none">
                <a:solidFill>
                  <a:srgbClr val="000000"/>
                </a:solidFill>
                <a:latin typeface="Constantia"/>
                <a:ea typeface="Constantia"/>
                <a:cs typeface="Constantia"/>
                <a:sym typeface="Constantia"/>
              </a:endParaRPr>
            </a:p>
          </p:txBody>
        </p:sp>
        <p:sp>
          <p:nvSpPr>
            <p:cNvPr id="201" name="Google Shape;201;p26"/>
            <p:cNvSpPr/>
            <p:nvPr/>
          </p:nvSpPr>
          <p:spPr>
            <a:xfrm rot="-164306">
              <a:off x="-14309" y="290005"/>
              <a:ext cx="9175809" cy="530353"/>
            </a:xfrm>
            <a:custGeom>
              <a:avLst/>
              <a:gdLst/>
              <a:ahLst/>
              <a:cxnLst/>
              <a:rect l="l" t="t" r="r" b="b"/>
              <a:pathLst>
                <a:path w="5766" h="854" extrusionOk="0">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solidFill>
                <a:schemeClr val="accent4"/>
              </a:solidFill>
              <a:prstDash val="solid"/>
              <a:round/>
              <a:headEnd type="none" w="sm" len="sm"/>
              <a:tailEnd type="none" w="sm" len="sm"/>
            </a:ln>
          </p:spPr>
          <p:txBody>
            <a:bodyPr spcFirstLastPara="1" wrap="square" lIns="91425" tIns="45700" rIns="91425" bIns="45700" anchor="t" anchorCtr="0">
              <a:noAutofit/>
            </a:bodyPr>
            <a:lstStyle/>
            <a:p>
              <a:pPr marL="0" marR="0" lvl="0" indent="0" algn="r" rtl="1">
                <a:lnSpc>
                  <a:spcPct val="100000"/>
                </a:lnSpc>
                <a:spcBef>
                  <a:spcPts val="0"/>
                </a:spcBef>
                <a:spcAft>
                  <a:spcPts val="0"/>
                </a:spcAft>
                <a:buClr>
                  <a:schemeClr val="dk1"/>
                </a:buClr>
                <a:buSzPts val="1800"/>
                <a:buFont typeface="Arial"/>
                <a:buNone/>
              </a:pPr>
              <a:endParaRPr sz="1800" b="0" i="0" u="none" strike="noStrike" cap="none">
                <a:solidFill>
                  <a:srgbClr val="000000"/>
                </a:solidFill>
                <a:latin typeface="Constantia"/>
                <a:ea typeface="Constantia"/>
                <a:cs typeface="Constantia"/>
                <a:sym typeface="Constantia"/>
              </a:endParaRPr>
            </a:p>
          </p:txBody>
        </p:sp>
      </p:grpSp>
      <p:sp>
        <p:nvSpPr>
          <p:cNvPr id="202" name="Google Shape;202;p26"/>
          <p:cNvSpPr txBox="1">
            <a:spLocks noGrp="1"/>
          </p:cNvSpPr>
          <p:nvPr>
            <p:ph type="title"/>
          </p:nvPr>
        </p:nvSpPr>
        <p:spPr>
          <a:xfrm>
            <a:off x="457200" y="704850"/>
            <a:ext cx="8229600" cy="1143000"/>
          </a:xfrm>
          <a:prstGeom prst="rect">
            <a:avLst/>
          </a:prstGeom>
          <a:noFill/>
          <a:ln>
            <a:noFill/>
          </a:ln>
        </p:spPr>
        <p:txBody>
          <a:bodyPr spcFirstLastPara="1" wrap="square" lIns="0" tIns="45700" rIns="0" bIns="0" anchor="b" anchorCtr="0">
            <a:noAutofit/>
          </a:bodyPr>
          <a:lstStyle>
            <a:lvl1pPr marR="0" lvl="0" algn="l" rtl="1">
              <a:spcBef>
                <a:spcPts val="0"/>
              </a:spcBef>
              <a:spcAft>
                <a:spcPts val="0"/>
              </a:spcAft>
              <a:buClr>
                <a:schemeClr val="dk2"/>
              </a:buClr>
              <a:buSzPts val="5000"/>
              <a:buFont typeface="Calibri"/>
              <a:buNone/>
              <a:defRPr sz="5000" b="0" i="0" u="none" strike="noStrike" cap="none">
                <a:solidFill>
                  <a:schemeClr val="dk2"/>
                </a:solidFill>
                <a:latin typeface="Calibri"/>
                <a:ea typeface="Calibri"/>
                <a:cs typeface="Calibri"/>
                <a:sym typeface="Calibri"/>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203" name="Google Shape;203;p26"/>
          <p:cNvSpPr txBox="1">
            <a:spLocks noGrp="1"/>
          </p:cNvSpPr>
          <p:nvPr>
            <p:ph type="body" idx="1"/>
          </p:nvPr>
        </p:nvSpPr>
        <p:spPr>
          <a:xfrm>
            <a:off x="457200" y="1935162"/>
            <a:ext cx="8229600" cy="4389300"/>
          </a:xfrm>
          <a:prstGeom prst="rect">
            <a:avLst/>
          </a:prstGeom>
          <a:noFill/>
          <a:ln>
            <a:noFill/>
          </a:ln>
        </p:spPr>
        <p:txBody>
          <a:bodyPr spcFirstLastPara="1" wrap="square" lIns="91425" tIns="45700" rIns="91425" bIns="45700" anchor="t" anchorCtr="0">
            <a:noAutofit/>
          </a:bodyPr>
          <a:lstStyle>
            <a:lvl1pPr marL="457200" marR="0" lvl="0" indent="-385445" algn="r" rtl="1">
              <a:spcBef>
                <a:spcPts val="520"/>
              </a:spcBef>
              <a:spcAft>
                <a:spcPts val="0"/>
              </a:spcAft>
              <a:buClr>
                <a:schemeClr val="accent3"/>
              </a:buClr>
              <a:buSzPts val="2470"/>
              <a:buFont typeface="Noto Sans Symbols"/>
              <a:buChar char="⚫"/>
              <a:defRPr sz="2600" b="0" i="0" u="none" strike="noStrike" cap="none">
                <a:solidFill>
                  <a:schemeClr val="dk1"/>
                </a:solidFill>
                <a:latin typeface="Constantia"/>
                <a:ea typeface="Constantia"/>
                <a:cs typeface="Constantia"/>
                <a:sym typeface="Constantia"/>
              </a:defRPr>
            </a:lvl1pPr>
            <a:lvl2pPr marL="914400" marR="0" lvl="1" indent="-358140" algn="r" rtl="1">
              <a:spcBef>
                <a:spcPts val="480"/>
              </a:spcBef>
              <a:spcAft>
                <a:spcPts val="0"/>
              </a:spcAft>
              <a:buClr>
                <a:schemeClr val="accent1"/>
              </a:buClr>
              <a:buSzPts val="2040"/>
              <a:buFont typeface="Noto Sans Symbols"/>
              <a:buChar char="⚫"/>
              <a:defRPr sz="2400" b="0" i="0" u="none" strike="noStrike" cap="none">
                <a:solidFill>
                  <a:schemeClr val="dk1"/>
                </a:solidFill>
                <a:latin typeface="Constantia"/>
                <a:ea typeface="Constantia"/>
                <a:cs typeface="Constantia"/>
                <a:sym typeface="Constantia"/>
              </a:defRPr>
            </a:lvl2pPr>
            <a:lvl3pPr marL="1371600" marR="0" lvl="2" indent="-321944" algn="r" rtl="1">
              <a:spcBef>
                <a:spcPts val="420"/>
              </a:spcBef>
              <a:spcAft>
                <a:spcPts val="0"/>
              </a:spcAft>
              <a:buClr>
                <a:schemeClr val="accent2"/>
              </a:buClr>
              <a:buSzPts val="1470"/>
              <a:buFont typeface="Noto Sans Symbols"/>
              <a:buChar char="⚫"/>
              <a:defRPr sz="2100" b="0" i="0" u="none" strike="noStrike" cap="none">
                <a:solidFill>
                  <a:schemeClr val="dk1"/>
                </a:solidFill>
                <a:latin typeface="Constantia"/>
                <a:ea typeface="Constantia"/>
                <a:cs typeface="Constantia"/>
                <a:sym typeface="Constantia"/>
              </a:defRPr>
            </a:lvl3pPr>
            <a:lvl4pPr marL="1828800" marR="0" lvl="3" indent="-311150" algn="r" rtl="1">
              <a:spcBef>
                <a:spcPts val="400"/>
              </a:spcBef>
              <a:spcAft>
                <a:spcPts val="0"/>
              </a:spcAft>
              <a:buClr>
                <a:schemeClr val="accent3"/>
              </a:buClr>
              <a:buSzPts val="1300"/>
              <a:buFont typeface="Noto Sans Symbols"/>
              <a:buChar char="⚫"/>
              <a:defRPr sz="2000" b="0" i="0" u="none" strike="noStrike" cap="none">
                <a:solidFill>
                  <a:schemeClr val="dk1"/>
                </a:solidFill>
                <a:latin typeface="Constantia"/>
                <a:ea typeface="Constantia"/>
                <a:cs typeface="Constantia"/>
                <a:sym typeface="Constantia"/>
              </a:defRPr>
            </a:lvl4pPr>
            <a:lvl5pPr marL="2286000" marR="0" lvl="4" indent="-311150" algn="r" rtl="1">
              <a:spcBef>
                <a:spcPts val="400"/>
              </a:spcBef>
              <a:spcAft>
                <a:spcPts val="0"/>
              </a:spcAft>
              <a:buClr>
                <a:schemeClr val="accent4"/>
              </a:buClr>
              <a:buSzPts val="1300"/>
              <a:buFont typeface="Noto Sans Symbols"/>
              <a:buChar char="⚫"/>
              <a:defRPr sz="2000" b="0" i="0" u="none" strike="noStrike" cap="none">
                <a:solidFill>
                  <a:schemeClr val="dk1"/>
                </a:solidFill>
                <a:latin typeface="Constantia"/>
                <a:ea typeface="Constantia"/>
                <a:cs typeface="Constantia"/>
                <a:sym typeface="Constantia"/>
              </a:defRPr>
            </a:lvl5pPr>
            <a:lvl6pPr marL="2743200" marR="0" lvl="5" indent="-320039" algn="r" rtl="1">
              <a:spcBef>
                <a:spcPts val="360"/>
              </a:spcBef>
              <a:spcAft>
                <a:spcPts val="0"/>
              </a:spcAft>
              <a:buClr>
                <a:schemeClr val="accent5"/>
              </a:buClr>
              <a:buSzPts val="1440"/>
              <a:buFont typeface="Noto Sans Symbols"/>
              <a:buChar char="⚫"/>
              <a:defRPr sz="1800" b="0" i="0" u="none" strike="noStrike" cap="none">
                <a:solidFill>
                  <a:schemeClr val="dk1"/>
                </a:solidFill>
                <a:latin typeface="Constantia"/>
                <a:ea typeface="Constantia"/>
                <a:cs typeface="Constantia"/>
                <a:sym typeface="Constantia"/>
              </a:defRPr>
            </a:lvl6pPr>
            <a:lvl7pPr marL="3200400" marR="0" lvl="6" indent="-309879" algn="r" rtl="1">
              <a:spcBef>
                <a:spcPts val="320"/>
              </a:spcBef>
              <a:spcAft>
                <a:spcPts val="0"/>
              </a:spcAft>
              <a:buClr>
                <a:schemeClr val="accent6"/>
              </a:buClr>
              <a:buSzPts val="1280"/>
              <a:buFont typeface="Noto Sans Symbols"/>
              <a:buChar char="⚫"/>
              <a:defRPr sz="1600" b="0" i="0" u="none" strike="noStrike" cap="none">
                <a:solidFill>
                  <a:schemeClr val="dk1"/>
                </a:solidFill>
                <a:latin typeface="Constantia"/>
                <a:ea typeface="Constantia"/>
                <a:cs typeface="Constantia"/>
                <a:sym typeface="Constantia"/>
              </a:defRPr>
            </a:lvl7pPr>
            <a:lvl8pPr marL="3657600" marR="0" lvl="7" indent="-330200" algn="r" rtl="1">
              <a:spcBef>
                <a:spcPts val="320"/>
              </a:spcBef>
              <a:spcAft>
                <a:spcPts val="0"/>
              </a:spcAft>
              <a:buClr>
                <a:schemeClr val="dk2"/>
              </a:buClr>
              <a:buSzPts val="1600"/>
              <a:buFont typeface="Constantia"/>
              <a:buChar char="•"/>
              <a:defRPr sz="1600" b="0" i="0" u="none" strike="noStrike" cap="none">
                <a:solidFill>
                  <a:schemeClr val="dk1"/>
                </a:solidFill>
                <a:latin typeface="Constantia"/>
                <a:ea typeface="Constantia"/>
                <a:cs typeface="Constantia"/>
                <a:sym typeface="Constantia"/>
              </a:defRPr>
            </a:lvl8pPr>
            <a:lvl9pPr marL="4114800" marR="0" lvl="8" indent="-317500" algn="r" rtl="1">
              <a:spcBef>
                <a:spcPts val="280"/>
              </a:spcBef>
              <a:spcAft>
                <a:spcPts val="0"/>
              </a:spcAft>
              <a:buClr>
                <a:schemeClr val="dk2"/>
              </a:buClr>
              <a:buSzPts val="1400"/>
              <a:buFont typeface="Constantia"/>
              <a:buChar char="•"/>
              <a:defRPr sz="1400" b="0" i="0" u="none" strike="noStrike" cap="none">
                <a:solidFill>
                  <a:schemeClr val="dk1"/>
                </a:solidFill>
                <a:latin typeface="Constantia"/>
                <a:ea typeface="Constantia"/>
                <a:cs typeface="Constantia"/>
                <a:sym typeface="Constantia"/>
              </a:defRPr>
            </a:lvl9pPr>
          </a:lstStyle>
          <a:p>
            <a:endParaRPr/>
          </a:p>
        </p:txBody>
      </p:sp>
      <p:sp>
        <p:nvSpPr>
          <p:cNvPr id="204" name="Google Shape;204;p26"/>
          <p:cNvSpPr txBox="1">
            <a:spLocks noGrp="1"/>
          </p:cNvSpPr>
          <p:nvPr>
            <p:ph type="dt" idx="10"/>
          </p:nvPr>
        </p:nvSpPr>
        <p:spPr>
          <a:xfrm>
            <a:off x="457200" y="6356350"/>
            <a:ext cx="2133600" cy="365100"/>
          </a:xfrm>
          <a:prstGeom prst="rect">
            <a:avLst/>
          </a:prstGeom>
          <a:noFill/>
          <a:ln>
            <a:noFill/>
          </a:ln>
        </p:spPr>
        <p:txBody>
          <a:bodyPr spcFirstLastPara="1" wrap="square" lIns="0" tIns="0" rIns="0" bIns="0" anchor="b" anchorCtr="0">
            <a:noAutofit/>
          </a:bodyPr>
          <a:lstStyle>
            <a:lvl1pPr marR="0" lvl="0" algn="l" rtl="0">
              <a:lnSpc>
                <a:spcPct val="100000"/>
              </a:lnSpc>
              <a:spcBef>
                <a:spcPts val="0"/>
              </a:spcBef>
              <a:spcAft>
                <a:spcPts val="0"/>
              </a:spcAft>
              <a:buSzPts val="1400"/>
              <a:buNone/>
              <a:defRPr sz="1200" b="0" i="0" u="none">
                <a:solidFill>
                  <a:srgbClr val="045C75"/>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205" name="Google Shape;205;p26"/>
          <p:cNvSpPr txBox="1">
            <a:spLocks noGrp="1"/>
          </p:cNvSpPr>
          <p:nvPr>
            <p:ph type="ftr" idx="11"/>
          </p:nvPr>
        </p:nvSpPr>
        <p:spPr>
          <a:xfrm>
            <a:off x="2667000" y="6356350"/>
            <a:ext cx="3352800" cy="365100"/>
          </a:xfrm>
          <a:prstGeom prst="rect">
            <a:avLst/>
          </a:prstGeom>
          <a:noFill/>
          <a:ln>
            <a:noFill/>
          </a:ln>
        </p:spPr>
        <p:txBody>
          <a:bodyPr spcFirstLastPara="1" wrap="square" lIns="0" tIns="0" rIns="0" bIns="0" anchor="b" anchorCtr="0">
            <a:noAutofit/>
          </a:bodyPr>
          <a:lstStyle>
            <a:lvl1pPr marR="0" lvl="0" algn="l" rtl="0">
              <a:lnSpc>
                <a:spcPct val="100000"/>
              </a:lnSpc>
              <a:spcBef>
                <a:spcPts val="0"/>
              </a:spcBef>
              <a:spcAft>
                <a:spcPts val="0"/>
              </a:spcAft>
              <a:buSzPts val="1400"/>
              <a:buNone/>
              <a:defRPr sz="1800" b="0" i="0" u="none">
                <a:solidFill>
                  <a:schemeClr val="dk1"/>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206" name="Google Shape;206;p26"/>
          <p:cNvSpPr txBox="1">
            <a:spLocks noGrp="1"/>
          </p:cNvSpPr>
          <p:nvPr>
            <p:ph type="sldNum" idx="12"/>
          </p:nvPr>
        </p:nvSpPr>
        <p:spPr>
          <a:xfrm>
            <a:off x="7924800" y="6356350"/>
            <a:ext cx="762000" cy="365100"/>
          </a:xfrm>
          <a:prstGeom prst="rect">
            <a:avLst/>
          </a:prstGeom>
          <a:noFill/>
          <a:ln>
            <a:noFill/>
          </a:ln>
        </p:spPr>
        <p:txBody>
          <a:bodyPr spcFirstLastPara="1" wrap="square" lIns="0" tIns="0" rIns="0" bIns="0" anchor="b" anchorCtr="0">
            <a:noAutofit/>
          </a:bodyPr>
          <a:lstStyle>
            <a:lvl1pPr marL="0" marR="0" lvl="0"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1pPr>
            <a:lvl2pPr marL="0" marR="0" lvl="1"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2pPr>
            <a:lvl3pPr marL="0" marR="0" lvl="2"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3pPr>
            <a:lvl4pPr marL="0" marR="0" lvl="3"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4pPr>
            <a:lvl5pPr marL="0" marR="0" lvl="4"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5pPr>
            <a:lvl6pPr marL="0" marR="0" lvl="5"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6pPr>
            <a:lvl7pPr marL="0" marR="0" lvl="6"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7pPr>
            <a:lvl8pPr marL="0" marR="0" lvl="7"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8pPr>
            <a:lvl9pPr marL="0" marR="0" lvl="8" indent="0" algn="r" rtl="0">
              <a:lnSpc>
                <a:spcPct val="100000"/>
              </a:lnSpc>
              <a:spcBef>
                <a:spcPts val="0"/>
              </a:spcBef>
              <a:spcAft>
                <a:spcPts val="0"/>
              </a:spcAft>
              <a:buClr>
                <a:srgbClr val="045C75"/>
              </a:buClr>
              <a:buSzPts val="1200"/>
              <a:buFont typeface="Arial"/>
              <a:buNone/>
              <a:defRPr sz="1200" b="0" i="0" u="none">
                <a:solidFill>
                  <a:srgbClr val="045C75"/>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sz="1400">
              <a:solidFill>
                <a:srgbClr val="000000"/>
              </a:solidFill>
            </a:endParaRPr>
          </a:p>
        </p:txBody>
      </p:sp>
    </p:spTree>
  </p:cSld>
  <p:clrMap bg1="lt1" tx1="dk1" bg2="dk2" tx2="lt2" accent1="accent1" accent2="accent2" accent3="accent3" accent4="accent4" accent5="accent5" accent6="accent6" hlink="hlink" folHlink="folHlink"/>
  <p:sldLayoutIdLst>
    <p:sldLayoutId id="2147483665"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6.jpeg"/><Relationship Id="rId5" Type="http://schemas.openxmlformats.org/officeDocument/2006/relationships/image" Target="../media/image5.png"/><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blipFill>
          <a:blip r:embed="rId3">
            <a:alphaModFix/>
          </a:blip>
          <a:stretch>
            <a:fillRect/>
          </a:stretch>
        </a:blipFill>
        <a:effectLst/>
      </p:bgPr>
    </p:bg>
    <p:spTree>
      <p:nvGrpSpPr>
        <p:cNvPr id="1" name="Shape 283"/>
        <p:cNvGrpSpPr/>
        <p:nvPr/>
      </p:nvGrpSpPr>
      <p:grpSpPr>
        <a:xfrm>
          <a:off x="0" y="0"/>
          <a:ext cx="0" cy="0"/>
          <a:chOff x="0" y="0"/>
          <a:chExt cx="0" cy="0"/>
        </a:xfrm>
      </p:grpSpPr>
      <p:sp>
        <p:nvSpPr>
          <p:cNvPr id="284" name="Google Shape;284;p36"/>
          <p:cNvSpPr txBox="1"/>
          <p:nvPr/>
        </p:nvSpPr>
        <p:spPr>
          <a:xfrm>
            <a:off x="-107950" y="1412875"/>
            <a:ext cx="9252000" cy="4616608"/>
          </a:xfrm>
          <a:prstGeom prst="rect">
            <a:avLst/>
          </a:prstGeom>
          <a:noFill/>
          <a:ln>
            <a:noFill/>
          </a:ln>
        </p:spPr>
        <p:txBody>
          <a:bodyPr spcFirstLastPara="1" wrap="square" lIns="91425" tIns="45700" rIns="91425" bIns="45700" anchor="t" anchorCtr="0">
            <a:spAutoFit/>
          </a:bodyPr>
          <a:lstStyle/>
          <a:p>
            <a:pPr marL="0" marR="0" lvl="0" indent="0" algn="ctr" rtl="1">
              <a:lnSpc>
                <a:spcPct val="100000"/>
              </a:lnSpc>
              <a:spcBef>
                <a:spcPts val="0"/>
              </a:spcBef>
              <a:spcAft>
                <a:spcPts val="0"/>
              </a:spcAft>
              <a:buClr>
                <a:srgbClr val="000000"/>
              </a:buClr>
              <a:buSzPts val="3200"/>
              <a:buFont typeface="Constantia"/>
              <a:buNone/>
            </a:pPr>
            <a:r>
              <a:rPr lang="en-US" sz="3200" b="1" i="0" u="none" dirty="0">
                <a:solidFill>
                  <a:srgbClr val="000000"/>
                </a:solidFill>
                <a:latin typeface="Constantia"/>
                <a:ea typeface="Constantia"/>
                <a:cs typeface="Constantia"/>
                <a:sym typeface="Constantia"/>
              </a:rPr>
              <a:t> </a:t>
            </a:r>
            <a:endParaRPr lang="en-US" sz="3200" b="1" i="0" u="none" dirty="0" smtClean="0">
              <a:solidFill>
                <a:srgbClr val="000000"/>
              </a:solidFill>
              <a:latin typeface="Constantia"/>
              <a:ea typeface="Constantia"/>
              <a:cs typeface="Constantia"/>
              <a:sym typeface="Constantia"/>
            </a:endParaRPr>
          </a:p>
          <a:p>
            <a:pPr lvl="0" algn="ctr" rtl="1">
              <a:buSzPts val="3200"/>
            </a:pPr>
            <a:r>
              <a:rPr lang="ar-IQ" sz="3200" b="1" dirty="0" smtClean="0">
                <a:latin typeface="Constantia"/>
                <a:ea typeface="Constantia"/>
                <a:cs typeface="Constantia"/>
                <a:sym typeface="Constantia"/>
              </a:rPr>
              <a:t> وزارة التعليم العالي والبحث العلمي </a:t>
            </a:r>
            <a:endParaRPr lang="ar-IQ" sz="3200" dirty="0" smtClean="0"/>
          </a:p>
          <a:p>
            <a:pPr lvl="0" algn="ctr" rtl="1">
              <a:spcBef>
                <a:spcPts val="640"/>
              </a:spcBef>
              <a:buSzPts val="3200"/>
            </a:pPr>
            <a:r>
              <a:rPr lang="ar-IQ" sz="3200" b="1" dirty="0" smtClean="0">
                <a:latin typeface="Constantia"/>
                <a:ea typeface="Constantia"/>
                <a:cs typeface="Constantia"/>
                <a:sym typeface="Constantia"/>
              </a:rPr>
              <a:t>جامعة </a:t>
            </a:r>
            <a:r>
              <a:rPr lang="ar-IQ" sz="3200" b="1" dirty="0" err="1" smtClean="0">
                <a:latin typeface="Constantia"/>
                <a:ea typeface="Constantia"/>
                <a:cs typeface="Constantia"/>
                <a:sym typeface="Constantia"/>
              </a:rPr>
              <a:t>ديالى</a:t>
            </a:r>
            <a:endParaRPr lang="ar-IQ" sz="3200" dirty="0" smtClean="0"/>
          </a:p>
          <a:p>
            <a:pPr lvl="0" algn="ctr" rtl="1">
              <a:spcBef>
                <a:spcPts val="640"/>
              </a:spcBef>
              <a:buSzPts val="3200"/>
            </a:pPr>
            <a:r>
              <a:rPr lang="ar-IQ" sz="3200" b="1" dirty="0" smtClean="0">
                <a:latin typeface="Constantia"/>
                <a:ea typeface="Constantia"/>
                <a:cs typeface="Constantia"/>
                <a:sym typeface="Constantia"/>
              </a:rPr>
              <a:t> كلية التربية للعلوم الإنسانية- قسم  </a:t>
            </a:r>
            <a:r>
              <a:rPr lang="ar-IQ" sz="3200" b="1" dirty="0" smtClean="0">
                <a:latin typeface="Constantia"/>
                <a:ea typeface="Constantia"/>
                <a:cs typeface="Constantia"/>
                <a:sym typeface="Constantia"/>
              </a:rPr>
              <a:t>التاريخ</a:t>
            </a:r>
            <a:endParaRPr lang="ar-IQ" sz="3200" b="1" dirty="0" smtClean="0">
              <a:latin typeface="Constantia"/>
              <a:ea typeface="Constantia"/>
              <a:cs typeface="Constantia"/>
              <a:sym typeface="Constantia"/>
            </a:endParaRPr>
          </a:p>
          <a:p>
            <a:pPr lvl="0" algn="ctr" rtl="1">
              <a:spcBef>
                <a:spcPts val="640"/>
              </a:spcBef>
              <a:buSzPts val="3200"/>
            </a:pPr>
            <a:r>
              <a:rPr lang="ar-IQ" sz="3200" b="1" dirty="0" smtClean="0">
                <a:latin typeface="Constantia"/>
                <a:ea typeface="Constantia"/>
                <a:cs typeface="Constantia"/>
                <a:sym typeface="Constantia"/>
              </a:rPr>
              <a:t>محاضرات تاريخ الدولة العربية الإسلامية</a:t>
            </a:r>
          </a:p>
          <a:p>
            <a:pPr lvl="0" algn="ctr" rtl="1">
              <a:spcBef>
                <a:spcPts val="640"/>
              </a:spcBef>
              <a:buSzPts val="3200"/>
            </a:pPr>
            <a:r>
              <a:rPr lang="ar-IQ" sz="3200" b="1" dirty="0" smtClean="0"/>
              <a:t>عصر الخلافة الراشدة (11 هـ - 40 هـ)</a:t>
            </a:r>
            <a:endParaRPr lang="ar-IQ" sz="3200" b="1" dirty="0" smtClean="0">
              <a:latin typeface="Constantia"/>
              <a:ea typeface="Constantia"/>
              <a:cs typeface="Constantia"/>
              <a:sym typeface="Constantia"/>
            </a:endParaRPr>
          </a:p>
          <a:p>
            <a:pPr lvl="0" algn="ctr" rtl="1">
              <a:spcBef>
                <a:spcPts val="640"/>
              </a:spcBef>
              <a:buSzPts val="3200"/>
            </a:pPr>
            <a:r>
              <a:rPr lang="ar-IQ" sz="3200" b="1" dirty="0" smtClean="0">
                <a:latin typeface="Constantia"/>
                <a:ea typeface="Constantia"/>
                <a:cs typeface="Constantia"/>
                <a:sym typeface="Constantia"/>
              </a:rPr>
              <a:t>مدرس المادة : </a:t>
            </a:r>
            <a:r>
              <a:rPr lang="ar-IQ" sz="3200" b="1" dirty="0" err="1" smtClean="0">
                <a:latin typeface="Constantia"/>
                <a:ea typeface="Constantia"/>
                <a:cs typeface="Constantia"/>
                <a:sym typeface="Constantia"/>
              </a:rPr>
              <a:t>أ</a:t>
            </a:r>
            <a:r>
              <a:rPr lang="ar-IQ" sz="3200" b="1" dirty="0" smtClean="0">
                <a:latin typeface="Constantia"/>
                <a:ea typeface="Constantia"/>
                <a:cs typeface="Constantia"/>
                <a:sym typeface="Constantia"/>
              </a:rPr>
              <a:t>.م</a:t>
            </a:r>
            <a:r>
              <a:rPr lang="ar-IQ" sz="3200" b="1" dirty="0" smtClean="0">
                <a:latin typeface="Constantia"/>
                <a:ea typeface="Constantia"/>
                <a:cs typeface="Constantia"/>
                <a:sym typeface="Constantia"/>
              </a:rPr>
              <a:t>. مالك مهدي </a:t>
            </a:r>
            <a:r>
              <a:rPr lang="ar-IQ" sz="3200" b="1" dirty="0" err="1" smtClean="0">
                <a:latin typeface="Constantia"/>
                <a:ea typeface="Constantia"/>
                <a:cs typeface="Constantia"/>
                <a:sym typeface="Constantia"/>
              </a:rPr>
              <a:t>حايف</a:t>
            </a:r>
            <a:endParaRPr lang="ar-IQ" sz="3200" b="1" dirty="0" smtClean="0">
              <a:latin typeface="Constantia"/>
              <a:ea typeface="Constantia"/>
              <a:cs typeface="Constantia"/>
              <a:sym typeface="Constantia"/>
            </a:endParaRPr>
          </a:p>
          <a:p>
            <a:pPr lvl="0" algn="ctr" rtl="1">
              <a:spcBef>
                <a:spcPts val="640"/>
              </a:spcBef>
              <a:buSzPts val="3200"/>
            </a:pPr>
            <a:r>
              <a:rPr lang="ar-IQ" sz="3200" b="1" dirty="0" smtClean="0">
                <a:latin typeface="Constantia"/>
                <a:ea typeface="Constantia"/>
                <a:cs typeface="Constantia"/>
                <a:sym typeface="Constantia"/>
              </a:rPr>
              <a:t> </a:t>
            </a:r>
            <a:endParaRPr lang="ar-IQ" sz="3200" dirty="0"/>
          </a:p>
        </p:txBody>
      </p:sp>
      <p:pic>
        <p:nvPicPr>
          <p:cNvPr id="285" name="Google Shape;285;p36"/>
          <p:cNvPicPr preferRelativeResize="0"/>
          <p:nvPr/>
        </p:nvPicPr>
        <p:blipFill rotWithShape="1">
          <a:blip r:embed="rId4">
            <a:alphaModFix/>
          </a:blip>
          <a:srcRect/>
          <a:stretch/>
        </p:blipFill>
        <p:spPr>
          <a:xfrm>
            <a:off x="7340600" y="119062"/>
            <a:ext cx="1584325" cy="1584325"/>
          </a:xfrm>
          <a:prstGeom prst="rect">
            <a:avLst/>
          </a:prstGeom>
          <a:noFill/>
          <a:ln>
            <a:noFill/>
          </a:ln>
        </p:spPr>
      </p:pic>
      <p:pic>
        <p:nvPicPr>
          <p:cNvPr id="286" name="Google Shape;286;p36"/>
          <p:cNvPicPr preferRelativeResize="0"/>
          <p:nvPr/>
        </p:nvPicPr>
        <p:blipFill rotWithShape="1">
          <a:blip r:embed="rId5">
            <a:alphaModFix/>
          </a:blip>
          <a:srcRect/>
          <a:stretch/>
        </p:blipFill>
        <p:spPr>
          <a:xfrm>
            <a:off x="107950" y="119062"/>
            <a:ext cx="1804987" cy="1798637"/>
          </a:xfrm>
          <a:prstGeom prst="rect">
            <a:avLst/>
          </a:prstGeom>
          <a:noFill/>
          <a:ln>
            <a:noFill/>
          </a:ln>
        </p:spPr>
      </p:pic>
      <p:pic>
        <p:nvPicPr>
          <p:cNvPr id="5" name="صورة 4" descr="C:\Users\icc\Desktop\شعار وحدة الابحاث المكانية.jpg"/>
          <p:cNvPicPr/>
          <p:nvPr/>
        </p:nvPicPr>
        <p:blipFill rotWithShape="1">
          <a:blip r:embed="rId6" cstate="print">
            <a:extLst>
              <a:ext uri="{28A0092B-C50C-407E-A947-70E740481C1C}">
                <a14:useLocalDpi xmlns:ve="http://schemas.openxmlformats.org/markup-compatibility/2006" xmlns:m="http://schemas.openxmlformats.org/officeDocument/2006/math" xmlns:wp="http://schemas.openxmlformats.org/drawingml/2006/wordprocessingDrawing" xmlns:wne="http://schemas.microsoft.com/office/word/2006/wordml" xmlns:a14="http://schemas.microsoft.com/office/drawing/2010/main" xmlns:wps="http://schemas.microsoft.com/office/word/2010/wordprocessingShape"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14="http://schemas.microsoft.com/office/word/2010/wordprocessingDrawing" xmlns:v="urn:schemas-microsoft-com:vml" xmlns:o="urn:schemas-microsoft-com:office:office" xmlns:mc="http://schemas.openxmlformats.org/markup-compatibility/2006" xmlns:wpc="http://schemas.microsoft.com/office/word/2010/wordprocessingCanvas" xmlns="" xmlns:pic="http://schemas.openxmlformats.org/drawingml/2006/picture" xmlns:lc="http://schemas.openxmlformats.org/drawingml/2006/lockedCanvas" val="0"/>
              </a:ext>
            </a:extLst>
          </a:blip>
          <a:srcRect l="12600" t="1205" r="16842" b="8434"/>
          <a:stretch/>
        </p:blipFill>
        <p:spPr bwMode="auto">
          <a:xfrm>
            <a:off x="3291840" y="0"/>
            <a:ext cx="2053883" cy="1828799"/>
          </a:xfrm>
          <a:prstGeom prst="rect">
            <a:avLst/>
          </a:prstGeom>
          <a:noFill/>
          <a:ln>
            <a:noFill/>
          </a:ln>
          <a:extLst>
            <a:ext uri="{53640926-AAD7-44D8-BBD7-CCE9431645EC}">
              <a14:shadowObscured xmlns:ve="http://schemas.openxmlformats.org/markup-compatibility/2006" xmlns:m="http://schemas.openxmlformats.org/officeDocument/2006/math" xmlns:wp="http://schemas.openxmlformats.org/drawingml/2006/wordprocessingDrawing" xmlns:wne="http://schemas.microsoft.com/office/word/2006/wordml" xmlns:a14="http://schemas.microsoft.com/office/drawing/2010/main" xmlns:wps="http://schemas.microsoft.com/office/word/2010/wordprocessingShape"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14="http://schemas.microsoft.com/office/word/2010/wordprocessingDrawing" xmlns:v="urn:schemas-microsoft-com:vml" xmlns:o="urn:schemas-microsoft-com:office:office" xmlns:mc="http://schemas.openxmlformats.org/markup-compatibility/2006" xmlns:wpc="http://schemas.microsoft.com/office/word/2010/wordprocessingCanvas" xmlns="" xmlns:pic="http://schemas.openxmlformats.org/drawingml/2006/picture" xmlns:lc="http://schemas.openxmlformats.org/drawingml/2006/lockedCanvas"/>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1"/>
            <a:ext cx="9144000" cy="798285"/>
          </a:xfrm>
        </p:spPr>
        <p:txBody>
          <a:bodyPr/>
          <a:lstStyle/>
          <a:p>
            <a:pPr algn="ctr"/>
            <a:r>
              <a:rPr lang="en-US" sz="3600" dirty="0" smtClean="0"/>
              <a:t/>
            </a:r>
            <a:br>
              <a:rPr lang="en-US" sz="3600" dirty="0" smtClean="0"/>
            </a:br>
            <a:r>
              <a:rPr lang="ar-IQ" sz="3600" b="1" dirty="0" smtClean="0"/>
              <a:t> أ- تحرير العراق:</a:t>
            </a:r>
            <a:endParaRPr lang="ar-IQ" sz="3600" dirty="0"/>
          </a:p>
        </p:txBody>
      </p:sp>
      <p:sp>
        <p:nvSpPr>
          <p:cNvPr id="3" name="عنصر نائب للنص 2"/>
          <p:cNvSpPr>
            <a:spLocks noGrp="1"/>
          </p:cNvSpPr>
          <p:nvPr>
            <p:ph type="body" idx="1"/>
          </p:nvPr>
        </p:nvSpPr>
        <p:spPr>
          <a:xfrm>
            <a:off x="0" y="653143"/>
            <a:ext cx="9144000" cy="6204857"/>
          </a:xfrm>
        </p:spPr>
        <p:txBody>
          <a:bodyPr/>
          <a:lstStyle/>
          <a:p>
            <a:pPr algn="just">
              <a:buNone/>
            </a:pPr>
            <a:r>
              <a:rPr lang="ar-IQ" sz="2400" dirty="0" smtClean="0"/>
              <a:t>أكتشف بنو </a:t>
            </a:r>
            <a:r>
              <a:rPr lang="ar-IQ" sz="2400" dirty="0" err="1" smtClean="0"/>
              <a:t>شيبان</a:t>
            </a:r>
            <a:r>
              <a:rPr lang="ar-IQ" sz="2400" dirty="0" smtClean="0"/>
              <a:t> مدى الضعف الذي تعاني منه </a:t>
            </a:r>
            <a:r>
              <a:rPr lang="ar-IQ" sz="2400" dirty="0" err="1" smtClean="0"/>
              <a:t>الامبراطورية</a:t>
            </a:r>
            <a:r>
              <a:rPr lang="ar-IQ" sz="2400" dirty="0" smtClean="0"/>
              <a:t> </a:t>
            </a:r>
            <a:r>
              <a:rPr lang="ar-IQ" sz="2400" dirty="0" err="1" smtClean="0"/>
              <a:t>الساسانية</a:t>
            </a:r>
            <a:r>
              <a:rPr lang="ar-IQ" sz="2400" dirty="0" smtClean="0"/>
              <a:t> منذ أن انتصروا على قواتها في معركة ذي قار سنة610 </a:t>
            </a:r>
            <a:r>
              <a:rPr lang="ar-IQ" sz="2400" dirty="0" err="1" smtClean="0"/>
              <a:t>م</a:t>
            </a:r>
            <a:r>
              <a:rPr lang="ar-IQ" sz="2400" dirty="0" smtClean="0"/>
              <a:t> لذا فقد كانوا يغيرون على سواد العراق الذي كان ملوكها المثنى بن حارثة </a:t>
            </a:r>
            <a:r>
              <a:rPr lang="ar-IQ" sz="2400" dirty="0" err="1" smtClean="0"/>
              <a:t>الشيباني</a:t>
            </a:r>
            <a:r>
              <a:rPr lang="ar-IQ" sz="2400" dirty="0" smtClean="0"/>
              <a:t> الذي أستعمله الخليفة على قومه عندما طلب منهُ ذلك ليقاتل الأعاجم وكتب له الخليفة عهداً لذلك فسار حتى نزل خفان ودعا قومه إلى الإسلام فاستسلموا, أن موافقة أبو بكر</a:t>
            </a:r>
            <a:r>
              <a:rPr lang="en-US" sz="2400" dirty="0" smtClean="0">
                <a:sym typeface="AGA Arabesque"/>
              </a:rPr>
              <a:t></a:t>
            </a:r>
            <a:r>
              <a:rPr lang="ar-IQ" sz="2400" dirty="0" smtClean="0"/>
              <a:t>على قيام المثنى بن حارث </a:t>
            </a:r>
            <a:r>
              <a:rPr lang="ar-IQ" sz="2400" dirty="0" err="1" smtClean="0"/>
              <a:t>الشيباني</a:t>
            </a:r>
            <a:r>
              <a:rPr lang="ar-IQ" sz="2400" dirty="0" smtClean="0"/>
              <a:t> القيام تعليمات التحرير في العراق جاءت من وجهة نظر المثنى وأيضا أوضح إلى الخليفة على مدى ضعف الفرس في هذا الزمان ومدى استعداد عرب منطقة الخليج العربي وجنوب العراق على التعاون معهُ لهذا القتال ومن المحتمل أن الخليفة استشار أصحابه على وجهة نضر المثنى من كبار الصحابة فوجد لديهم القناعة والتشجيع, لذا فأنه لم يترك هذه المهمة فقط إلى المثنى وحده وإنما كتب إلى خالد بن الوليد يأمره بالتوجه إلى العراق لقيادة عمليات التحرير بعد تفرغ من القضاء على المرتدين في شبه الجزيرة العربية, ويبدو أن هناك صلة بين حروب الردة في البحرين وبدأ حروب تحرير العراق, وذلك لان بعض القبائل التي ارتدت عن الإسلام كانت تقيم في كل من البحرين وجنوب العراق وان الفرس </a:t>
            </a:r>
            <a:r>
              <a:rPr lang="ar-IQ" sz="2400" dirty="0" err="1" smtClean="0"/>
              <a:t>الساسانيين</a:t>
            </a:r>
            <a:r>
              <a:rPr lang="ar-IQ" sz="2400" dirty="0" smtClean="0"/>
              <a:t> قد حاولوا تشجيع المرتدين وتوحيد صفوفهم تحت قيادة المنذر بن </a:t>
            </a:r>
            <a:r>
              <a:rPr lang="ar-IQ" sz="2400" dirty="0" err="1" smtClean="0"/>
              <a:t>النعمان</a:t>
            </a:r>
            <a:r>
              <a:rPr lang="ar-IQ" sz="2400" dirty="0" smtClean="0"/>
              <a:t> بن المنذر المسمى بالغرور, مما اظهر المقاتلون ومعهم المثنى بن الحارث إلى دخول العراق من اجل مطاردة المرتدين مما ولد أن هذه الحرب كانت موجهة ضد الفرس وان هذه الحروب استهدفت توحيد العرب في أطار سيادة الإسلام. </a:t>
            </a:r>
            <a:endParaRPr lang="ar-IQ" sz="24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1"/>
            <a:ext cx="9144000" cy="986970"/>
          </a:xfrm>
        </p:spPr>
        <p:txBody>
          <a:bodyPr/>
          <a:lstStyle/>
          <a:p>
            <a:pPr algn="ctr"/>
            <a:r>
              <a:rPr lang="ar-IQ" sz="5400" b="1" dirty="0" smtClean="0"/>
              <a:t> </a:t>
            </a:r>
            <a:r>
              <a:rPr lang="ar-IQ" sz="3600" b="1" dirty="0" smtClean="0"/>
              <a:t>أ- تحرير العراق:</a:t>
            </a:r>
            <a:endParaRPr lang="ar-IQ" sz="3600" dirty="0"/>
          </a:p>
        </p:txBody>
      </p:sp>
      <p:sp>
        <p:nvSpPr>
          <p:cNvPr id="3" name="عنصر نائب للنص 2"/>
          <p:cNvSpPr>
            <a:spLocks noGrp="1"/>
          </p:cNvSpPr>
          <p:nvPr>
            <p:ph type="body" idx="1"/>
          </p:nvPr>
        </p:nvSpPr>
        <p:spPr>
          <a:xfrm>
            <a:off x="0" y="1001487"/>
            <a:ext cx="9144000" cy="5856514"/>
          </a:xfrm>
        </p:spPr>
        <p:txBody>
          <a:bodyPr/>
          <a:lstStyle/>
          <a:p>
            <a:pPr algn="just">
              <a:buNone/>
            </a:pPr>
            <a:r>
              <a:rPr lang="ar-IQ" sz="2000" dirty="0" smtClean="0"/>
              <a:t>وهكذا توجه خالد بن الوليد في محرم سنة 12هـ / 633م, على رأس جيش مؤلف من عشرة ألاف مقاتل بالإضافة إلى ثمانية ألاف مقاتل من العراق فأصبح عددهم ثمانية عشر ألف مقاتل, وكانت توجيهات الخليفة إلى خالد بن الوليد أن يبدأ التحرير من منطقة الخليج العربي,ويتوجه بعدها إلى </a:t>
            </a:r>
            <a:r>
              <a:rPr lang="ar-IQ" sz="2000" dirty="0" err="1" smtClean="0"/>
              <a:t>الابلة</a:t>
            </a:r>
            <a:r>
              <a:rPr lang="ar-IQ" sz="2000" dirty="0" smtClean="0"/>
              <a:t> قرب البصرة فكتب إليه أن يسير إلى العراق حتى دخلها, وعندها كتب خالد قبل توجهه لتحرير العراق برسالة إلى هرمز حاكم الفرس بمنطقة </a:t>
            </a:r>
            <a:r>
              <a:rPr lang="ar-IQ" sz="2000" dirty="0" err="1" smtClean="0"/>
              <a:t>الابلة</a:t>
            </a:r>
            <a:r>
              <a:rPr lang="ar-IQ" sz="2000" dirty="0" smtClean="0"/>
              <a:t>,ينذره بالحرب بأن أن لم يقبل الإسلام </a:t>
            </a:r>
            <a:r>
              <a:rPr lang="ar-IQ" sz="2000" dirty="0" err="1" smtClean="0"/>
              <a:t>او</a:t>
            </a:r>
            <a:r>
              <a:rPr lang="ar-IQ" sz="2000" dirty="0" smtClean="0"/>
              <a:t> يدفع الجزية حسب التقاليد العربية, ولم يكن قبول هذا الإنذار من قبل هرمز بالأمر الميسور فتوجه مع جيشه إلى الكاظمة لملاقاة المسلمين فدارت في هذا الموقع المعركة بين العرب والفرس التي عرفت باسم بذات السلاسل لان الفرس فيها قيدوا أنفسهم بالسلاسل خوفاً من الهرب إذا ما تغيرت نتيجة المعركة لصالحهم, انتهت المعركة بخسارة الفرس التي أهملت المصادر مدى عدد خسائرهم وتم الحصول على الغنائم, وبعدها قام خالد بن الوليد بتوزيع الغنائم على المقاتلين وهي أول غنائم يحصل عليها المسلمين من الفرس وقد توالت انتصارات خالد في المعركة على القوات الفارسية فمنها :وقعة </a:t>
            </a:r>
            <a:r>
              <a:rPr lang="ar-IQ" sz="2000" dirty="0" err="1" smtClean="0"/>
              <a:t>المذار</a:t>
            </a:r>
            <a:r>
              <a:rPr lang="ar-IQ" sz="2000" dirty="0" smtClean="0"/>
              <a:t> ووقعة </a:t>
            </a:r>
            <a:r>
              <a:rPr lang="ar-IQ" sz="2000" dirty="0" err="1" smtClean="0"/>
              <a:t>الولجة</a:t>
            </a:r>
            <a:r>
              <a:rPr lang="ar-IQ" sz="2000" dirty="0" smtClean="0"/>
              <a:t> وغيرها, حتى تم إخضاع الحيرة بعد إن حاولوا مقاومة الجيش الإسلامي ألا أنهم ما لبثوا إن تراجعوا بعد أن </a:t>
            </a:r>
            <a:r>
              <a:rPr lang="ar-IQ" sz="2000" dirty="0" err="1" smtClean="0"/>
              <a:t>وجدو</a:t>
            </a:r>
            <a:r>
              <a:rPr lang="ar-IQ" sz="2000" dirty="0" smtClean="0"/>
              <a:t> قوة المسلمين فأرسلوا وفداً إلى خالد للتفاوض معهُ وتم الصلح على يدخلوا في عهد الإسلام ويدفعوا الجزية وكان مقدارها مائة وتسعون ألف في السنة, توالت انتصارات خالد في العراق لمدة ما يقارب السنة حتى كتب إليه الخليفة أبو بكر الصديق</a:t>
            </a:r>
            <a:r>
              <a:rPr lang="en-US" sz="2000" dirty="0" smtClean="0">
                <a:sym typeface="AGA Arabesque"/>
              </a:rPr>
              <a:t></a:t>
            </a:r>
            <a:r>
              <a:rPr lang="ar-IQ" sz="2000" dirty="0" smtClean="0"/>
              <a:t> في صفر سنة 13هـ/634م,</a:t>
            </a:r>
            <a:r>
              <a:rPr lang="ar-IQ" sz="2000" dirty="0" err="1" smtClean="0"/>
              <a:t>ان</a:t>
            </a:r>
            <a:r>
              <a:rPr lang="ar-IQ" sz="2000" dirty="0" smtClean="0"/>
              <a:t> يلتحق بقوات تحرير الشام مع جزء من قواته وان يسلم القيادة إلى المثنى بن حارثة </a:t>
            </a:r>
            <a:r>
              <a:rPr lang="ar-IQ" sz="2000" dirty="0" err="1" smtClean="0"/>
              <a:t>الشيباني</a:t>
            </a:r>
            <a:r>
              <a:rPr lang="ar-IQ" sz="2000" dirty="0" smtClean="0"/>
              <a:t>, وبذلك هدئت جبهة العراق. </a:t>
            </a:r>
            <a:endParaRPr lang="en-US" sz="2000" dirty="0" smtClean="0"/>
          </a:p>
          <a:p>
            <a:pPr algn="just">
              <a:buNone/>
            </a:pPr>
            <a:endParaRPr lang="ar-IQ" sz="24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1262743"/>
          </a:xfrm>
        </p:spPr>
        <p:txBody>
          <a:bodyPr/>
          <a:lstStyle/>
          <a:p>
            <a:pPr algn="ctr"/>
            <a:r>
              <a:rPr lang="ar-IQ" sz="3600" b="1" dirty="0" smtClean="0"/>
              <a:t>ب- تحرير الشام:</a:t>
            </a:r>
            <a:endParaRPr lang="en-US" sz="3600" dirty="0"/>
          </a:p>
        </p:txBody>
      </p:sp>
      <p:sp>
        <p:nvSpPr>
          <p:cNvPr id="3" name="عنصر نائب للنص 2"/>
          <p:cNvSpPr>
            <a:spLocks noGrp="1"/>
          </p:cNvSpPr>
          <p:nvPr>
            <p:ph type="body" idx="1"/>
          </p:nvPr>
        </p:nvSpPr>
        <p:spPr>
          <a:xfrm>
            <a:off x="0" y="1262743"/>
            <a:ext cx="9144000" cy="5595257"/>
          </a:xfrm>
        </p:spPr>
        <p:txBody>
          <a:bodyPr/>
          <a:lstStyle/>
          <a:p>
            <a:pPr algn="just">
              <a:buNone/>
            </a:pPr>
            <a:r>
              <a:rPr lang="ar-IQ" sz="2400" dirty="0" smtClean="0"/>
              <a:t>أن اهتمام أبو بكر الصديق</a:t>
            </a:r>
            <a:r>
              <a:rPr lang="en-US" sz="2400" dirty="0" smtClean="0">
                <a:sym typeface="AGA Arabesque"/>
              </a:rPr>
              <a:t></a:t>
            </a:r>
            <a:r>
              <a:rPr lang="ar-IQ" sz="2400" dirty="0" smtClean="0"/>
              <a:t> بتحرير الشام أكثر من اهتمامه بتحرير العراق وبدليل انه أنفذ حملة أسامة بن زيد عندما تولى الخلافة مباشرة غير أن حروب الردة وتطور الإحداث على حدود العراق حملت الخليفة أبو بكر</a:t>
            </a:r>
            <a:r>
              <a:rPr lang="en-US" sz="2400" dirty="0" smtClean="0">
                <a:sym typeface="AGA Arabesque"/>
              </a:rPr>
              <a:t></a:t>
            </a:r>
            <a:r>
              <a:rPr lang="ar-IQ" sz="2400" dirty="0" smtClean="0"/>
              <a:t> تأجيل هذا المشروع أي تحرير الشام ريثما يطمئن إلى نتائج المعارك على جبهة العراق, فكان الخليفة قد أرسل خالد بن سعيد بن العاص على رأس جيش من المسلمين إلى </a:t>
            </a:r>
            <a:r>
              <a:rPr lang="ar-IQ" sz="2400" dirty="0" err="1" smtClean="0"/>
              <a:t>تيماء</a:t>
            </a:r>
            <a:r>
              <a:rPr lang="ar-IQ" sz="2400" dirty="0" smtClean="0"/>
              <a:t> بالقرب من حدود الشام ليكون ردفاً لمن وراءه من المسلمين في حالة تعرض الروم للمسلمين عندما كان الجيش الإسلامي منشغلاً بتحرير العراق لكن خالد بن سعيد اندفع إلى داخل حدود بلاد الشام لتحقيق بعض الانتصارات على الروم ولكنه فشل وانقلب الموقف إلى هزيمة فعزله الخليفة بداً بأعداد قوة عسكرية كبيرة لمواجهة الروم,فشكل في مطلع سنة 13هـ/ 634م, ثلاثة جيوش بقيادة كل من أبو عبيدة بن الجراح وعمرو بن العاص ويزيد بن أبي سفيان للتوجه إلى الشام, وشكل جيشاً رابعاً بقيادة </a:t>
            </a:r>
            <a:r>
              <a:rPr lang="ar-IQ" sz="2400" dirty="0" err="1" smtClean="0"/>
              <a:t>شربيل</a:t>
            </a:r>
            <a:r>
              <a:rPr lang="ar-IQ" sz="2400" dirty="0" smtClean="0"/>
              <a:t> بن حسنة ليكون ردفاً لهم وعهد لكل قائد بمهمة خاصة له وطلب منهم التعاون والعمل تحت قيادة القائد الذي تقع المواجهة مع الروم ضمن منطقة عملياته. يقال إن كل قائد كان معهُ ثلاثة ألاف مقاتل وازداد هذا العدد مع أميرهم إلى الشام حتى أصبح مع كل قائد أو أمير سبعة ألاف وخمسمائة.وكان مجموع ما لديهم من مقاتلين أربعة وعشرين إلف مقاتل, </a:t>
            </a:r>
            <a:endParaRPr lang="ar-IQ" sz="24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1132114"/>
          </a:xfrm>
        </p:spPr>
        <p:txBody>
          <a:bodyPr/>
          <a:lstStyle/>
          <a:p>
            <a:pPr algn="ctr"/>
            <a:r>
              <a:rPr lang="ar-IQ" sz="3600" b="1" dirty="0" smtClean="0"/>
              <a:t>ب- تحرير الشام:</a:t>
            </a:r>
            <a:endParaRPr lang="ar-IQ" sz="3600" dirty="0"/>
          </a:p>
        </p:txBody>
      </p:sp>
      <p:sp>
        <p:nvSpPr>
          <p:cNvPr id="3" name="عنصر نائب للنص 2"/>
          <p:cNvSpPr>
            <a:spLocks noGrp="1"/>
          </p:cNvSpPr>
          <p:nvPr>
            <p:ph type="body" idx="1"/>
          </p:nvPr>
        </p:nvSpPr>
        <p:spPr>
          <a:xfrm>
            <a:off x="0" y="1045029"/>
            <a:ext cx="9144000" cy="5812971"/>
          </a:xfrm>
        </p:spPr>
        <p:txBody>
          <a:bodyPr/>
          <a:lstStyle/>
          <a:p>
            <a:pPr algn="just">
              <a:buNone/>
            </a:pPr>
            <a:r>
              <a:rPr lang="ar-IQ" sz="2400" dirty="0" smtClean="0"/>
              <a:t>وعندما وصلوا إلى جنوب الشام وجدوا أن قوات العدو كثيرة وكانت مستعدة للقتال استعداداً جيداً مما دفع عمرو بن العاص أن يكتب إلى الخليفة يعلمه بكثرة إعداد العدو وعدتهم وسعة أرضهم ونجدتهُ بالمقاتلين, وعندها كتب الخليفة إلى خالد بن الوليد وهو بالعراق يأمرهُ بالمسير إلى الشام فجعلهُ أميراً على الأمراء في الحرب فتوجه خالد إلى الشام في شهر ربيع الأخر سنة 13هـ على رأس جيش مؤلف من خمسمائة </a:t>
            </a:r>
            <a:r>
              <a:rPr lang="ar-IQ" sz="2400" dirty="0" err="1" smtClean="0"/>
              <a:t>او</a:t>
            </a:r>
            <a:r>
              <a:rPr lang="ar-IQ" sz="2400" dirty="0" smtClean="0"/>
              <a:t> ثمانمائة مقاتل, تولى القيادة خالد بن الوليد قبل وقوع معركة </a:t>
            </a:r>
            <a:r>
              <a:rPr lang="ar-IQ" sz="2400" dirty="0" err="1" smtClean="0"/>
              <a:t>اجنادين</a:t>
            </a:r>
            <a:r>
              <a:rPr lang="ar-IQ" sz="2400" dirty="0" smtClean="0"/>
              <a:t>, وكانت الجيوش الإسلامية قد خاضت عدة معارك صغيرة ضد الروم مثل معركة عربة </a:t>
            </a:r>
            <a:r>
              <a:rPr lang="ar-IQ" sz="2400" dirty="0" err="1" smtClean="0"/>
              <a:t>وبصرى</a:t>
            </a:r>
            <a:r>
              <a:rPr lang="ar-IQ" sz="2400" dirty="0" smtClean="0"/>
              <a:t> انتهت بانتصار المسلمين, مما حمل الروم </a:t>
            </a:r>
            <a:r>
              <a:rPr lang="ar-IQ" sz="2400" dirty="0" err="1" smtClean="0"/>
              <a:t>للتحشيد</a:t>
            </a:r>
            <a:r>
              <a:rPr lang="ar-IQ" sz="2400" dirty="0" smtClean="0"/>
              <a:t> بقوات كبيرة لخوض المعركة الحاسمة عند </a:t>
            </a:r>
            <a:r>
              <a:rPr lang="ar-IQ" sz="2400" dirty="0" err="1" smtClean="0"/>
              <a:t>اجنادين</a:t>
            </a:r>
            <a:r>
              <a:rPr lang="ar-IQ" sz="2400" dirty="0" smtClean="0"/>
              <a:t> وهي بلدة صغيرة قرب الرملة من أعمال فلسطين, وعند </a:t>
            </a:r>
            <a:r>
              <a:rPr lang="ar-IQ" sz="2400" dirty="0" err="1" smtClean="0"/>
              <a:t>اجنادين</a:t>
            </a:r>
            <a:r>
              <a:rPr lang="ar-IQ" sz="2400" dirty="0" smtClean="0"/>
              <a:t> دارت المعركة بين المسلين الذي بلغ تعداد جيشهم أكثر من سبعة وعشرين ألفا من المقاتلين بقيادة خالد بن الوليد وقاتل المسلمون قتالاً شديداً حتى تم لهم النصر على أعدائهم وتكبيدهم  خسائر جسيمة وتعززت الثقة عند المسلمين عندما انتصروا واخذوا يستعدون للتوجه شمالاً لتصفيه الوجود البيزنطي في بلاد الشام, وكانت هذه المعركة في أواخر شهر جمادي الأولى لسنة 13هـ/634م,لليلتين </a:t>
            </a:r>
            <a:r>
              <a:rPr lang="ar-IQ" sz="2400" dirty="0" err="1" smtClean="0"/>
              <a:t>يبقين</a:t>
            </a:r>
            <a:r>
              <a:rPr lang="ar-IQ" sz="2400" dirty="0" smtClean="0"/>
              <a:t> من هذه الشهر, فدخلت هذه الانتصارات الفرحة </a:t>
            </a:r>
            <a:r>
              <a:rPr lang="ar-IQ" sz="2400" dirty="0" err="1" smtClean="0"/>
              <a:t>و</a:t>
            </a:r>
            <a:r>
              <a:rPr lang="ar-IQ" sz="2400" dirty="0" smtClean="0"/>
              <a:t> السرور </a:t>
            </a:r>
            <a:r>
              <a:rPr lang="ar-IQ" sz="2400" dirty="0" err="1" smtClean="0"/>
              <a:t>الى</a:t>
            </a:r>
            <a:r>
              <a:rPr lang="ar-IQ" sz="2400" dirty="0" smtClean="0"/>
              <a:t> قلب الخليفة الذي اخذ يعاني من ألام المرض </a:t>
            </a:r>
            <a:r>
              <a:rPr lang="ar-IQ" sz="2400" smtClean="0"/>
              <a:t>الذي أنتها </a:t>
            </a:r>
            <a:r>
              <a:rPr lang="ar-IQ" sz="2400" dirty="0" smtClean="0"/>
              <a:t>بوفاته في شهر جمادي </a:t>
            </a:r>
            <a:r>
              <a:rPr lang="ar-IQ" sz="2400" dirty="0" err="1" smtClean="0"/>
              <a:t>الاخره</a:t>
            </a:r>
            <a:r>
              <a:rPr lang="ar-IQ" sz="2400" dirty="0" smtClean="0"/>
              <a:t> من يوم الاثنين بثمان يقين منه سنه13هـ.</a:t>
            </a:r>
            <a:endParaRPr lang="en-US" sz="2400" dirty="0" smtClean="0"/>
          </a:p>
          <a:p>
            <a:pPr>
              <a:buNone/>
            </a:pPr>
            <a:endParaRPr lang="ar-IQ"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IQ" dirty="0" smtClean="0"/>
              <a:t>نهاية المحاضرة</a:t>
            </a:r>
            <a:endParaRPr lang="ar-IQ" dirty="0"/>
          </a:p>
        </p:txBody>
      </p:sp>
      <p:sp>
        <p:nvSpPr>
          <p:cNvPr id="3" name="عنصر نائب للنص 2"/>
          <p:cNvSpPr>
            <a:spLocks noGrp="1"/>
          </p:cNvSpPr>
          <p:nvPr>
            <p:ph type="body" idx="1"/>
          </p:nvPr>
        </p:nvSpPr>
        <p:spPr/>
        <p:txBody>
          <a:bodyPr/>
          <a:lstStyle/>
          <a:p>
            <a:pPr algn="ctr">
              <a:buNone/>
            </a:pPr>
            <a:r>
              <a:rPr lang="ar-IQ" sz="3600" dirty="0" smtClean="0"/>
              <a:t>   </a:t>
            </a:r>
          </a:p>
          <a:p>
            <a:pPr algn="ctr">
              <a:buNone/>
            </a:pPr>
            <a:r>
              <a:rPr lang="ar-IQ" sz="3600" dirty="0" smtClean="0"/>
              <a:t>   </a:t>
            </a:r>
            <a:r>
              <a:rPr lang="ar-IQ" sz="4000" dirty="0" smtClean="0"/>
              <a:t>شكرا لحسن متابعتكم واستماعكم</a:t>
            </a:r>
          </a:p>
          <a:p>
            <a:pPr algn="ctr">
              <a:buNone/>
            </a:pPr>
            <a:r>
              <a:rPr lang="ar-IQ" sz="4000" dirty="0" smtClean="0"/>
              <a:t/>
            </a:r>
            <a:br>
              <a:rPr lang="ar-IQ" sz="4000" dirty="0" smtClean="0"/>
            </a:br>
            <a:r>
              <a:rPr lang="ar-IQ" sz="4000" dirty="0" smtClean="0"/>
              <a:t>أستاذ </a:t>
            </a:r>
            <a:r>
              <a:rPr lang="ar-IQ" sz="4000" dirty="0" smtClean="0"/>
              <a:t>المادة:أ. </a:t>
            </a:r>
            <a:r>
              <a:rPr lang="ar-IQ" sz="4000" dirty="0" err="1" smtClean="0"/>
              <a:t>م</a:t>
            </a:r>
            <a:r>
              <a:rPr lang="ar-IQ" sz="4000" dirty="0" smtClean="0"/>
              <a:t>.مالك مهدي </a:t>
            </a:r>
            <a:r>
              <a:rPr lang="ar-IQ" sz="4000" dirty="0" err="1" smtClean="0"/>
              <a:t>حايف</a:t>
            </a:r>
            <a:endParaRPr lang="ar-IQ" sz="40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90"/>
        <p:cNvGrpSpPr/>
        <p:nvPr/>
      </p:nvGrpSpPr>
      <p:grpSpPr>
        <a:xfrm>
          <a:off x="0" y="0"/>
          <a:ext cx="0" cy="0"/>
          <a:chOff x="0" y="0"/>
          <a:chExt cx="0" cy="0"/>
        </a:xfrm>
      </p:grpSpPr>
      <p:sp>
        <p:nvSpPr>
          <p:cNvPr id="291" name="Google Shape;291;p37"/>
          <p:cNvSpPr txBox="1">
            <a:spLocks noGrp="1"/>
          </p:cNvSpPr>
          <p:nvPr>
            <p:ph type="title"/>
          </p:nvPr>
        </p:nvSpPr>
        <p:spPr>
          <a:xfrm>
            <a:off x="0" y="1"/>
            <a:ext cx="9144000" cy="1167617"/>
          </a:xfrm>
          <a:prstGeom prst="rect">
            <a:avLst/>
          </a:prstGeom>
          <a:noFill/>
          <a:ln>
            <a:noFill/>
          </a:ln>
        </p:spPr>
        <p:txBody>
          <a:bodyPr spcFirstLastPara="1" wrap="square" lIns="0" tIns="45700" rIns="0" bIns="0" anchor="b" anchorCtr="0">
            <a:noAutofit/>
          </a:bodyPr>
          <a:lstStyle/>
          <a:p>
            <a:pPr algn="ctr"/>
            <a:r>
              <a:rPr lang="ar-IQ" sz="4000" b="1" dirty="0" smtClean="0"/>
              <a:t/>
            </a:r>
            <a:br>
              <a:rPr lang="ar-IQ" sz="4000" b="1" dirty="0" smtClean="0"/>
            </a:br>
            <a:r>
              <a:rPr lang="ar-IQ" sz="4000" b="1" dirty="0" smtClean="0"/>
              <a:t/>
            </a:r>
            <a:br>
              <a:rPr lang="ar-IQ" sz="4000" b="1" dirty="0" smtClean="0"/>
            </a:br>
            <a:r>
              <a:rPr lang="ar-IQ" sz="4000" b="1" dirty="0" smtClean="0"/>
              <a:t/>
            </a:r>
            <a:br>
              <a:rPr lang="ar-IQ" sz="4000" b="1" dirty="0" smtClean="0"/>
            </a:br>
            <a:r>
              <a:rPr lang="ar-IQ" sz="4000" dirty="0" smtClean="0"/>
              <a:t/>
            </a:r>
            <a:br>
              <a:rPr lang="ar-IQ" sz="4000" dirty="0" smtClean="0"/>
            </a:br>
            <a:r>
              <a:rPr lang="ar-IQ" sz="4000" b="1" dirty="0" smtClean="0"/>
              <a:t> خلافة أبو بكر الصديق</a:t>
            </a:r>
            <a:r>
              <a:rPr lang="en-US" sz="4000" b="1" dirty="0" smtClean="0">
                <a:sym typeface="AGA Arabesque"/>
              </a:rPr>
              <a:t></a:t>
            </a:r>
            <a:r>
              <a:rPr lang="ar-IQ" sz="4000" b="1" dirty="0" smtClean="0"/>
              <a:t> ( 11 هـ -13هـ):</a:t>
            </a:r>
            <a:endParaRPr lang="en-US" sz="4000" dirty="0" smtClean="0"/>
          </a:p>
        </p:txBody>
      </p:sp>
      <p:sp>
        <p:nvSpPr>
          <p:cNvPr id="292" name="Google Shape;292;p37"/>
          <p:cNvSpPr txBox="1">
            <a:spLocks noGrp="1"/>
          </p:cNvSpPr>
          <p:nvPr>
            <p:ph type="body" idx="1"/>
          </p:nvPr>
        </p:nvSpPr>
        <p:spPr>
          <a:xfrm>
            <a:off x="0" y="1195754"/>
            <a:ext cx="9144000" cy="5662246"/>
          </a:xfrm>
          <a:prstGeom prst="rect">
            <a:avLst/>
          </a:prstGeom>
          <a:noFill/>
          <a:ln>
            <a:noFill/>
          </a:ln>
        </p:spPr>
        <p:txBody>
          <a:bodyPr spcFirstLastPara="1" wrap="square" lIns="91425" tIns="45700" rIns="91425" bIns="45700" anchor="t" anchorCtr="0">
            <a:noAutofit/>
          </a:bodyPr>
          <a:lstStyle/>
          <a:p>
            <a:pPr marL="634365" indent="-514350" algn="just">
              <a:buNone/>
            </a:pPr>
            <a:r>
              <a:rPr lang="ar-IQ" sz="2800" b="1" dirty="0" smtClean="0"/>
              <a:t>نشأة نظام الخلافة</a:t>
            </a:r>
            <a:r>
              <a:rPr lang="ar-IQ" sz="2400" b="1" dirty="0" smtClean="0"/>
              <a:t>: </a:t>
            </a:r>
            <a:r>
              <a:rPr lang="ar-IQ" sz="2400" dirty="0" smtClean="0"/>
              <a:t> لما توفى الرسول(</a:t>
            </a:r>
            <a:r>
              <a:rPr lang="en-US" sz="2400" dirty="0" smtClean="0">
                <a:sym typeface="AGA Arabesque"/>
              </a:rPr>
              <a:t></a:t>
            </a:r>
            <a:r>
              <a:rPr lang="ar-IQ" sz="2400" dirty="0" smtClean="0"/>
              <a:t>) أدرك المسلمون أن صفة الرسالة والنبوة قد انتهت بوفاته(</a:t>
            </a:r>
            <a:r>
              <a:rPr lang="en-US" sz="2400" dirty="0" smtClean="0">
                <a:sym typeface="AGA Arabesque"/>
              </a:rPr>
              <a:t></a:t>
            </a:r>
            <a:r>
              <a:rPr lang="ar-IQ" sz="2400" dirty="0" smtClean="0"/>
              <a:t>) لأنه خاتم الأنبياء, وان النبوة لا تورث, وحتى السلطة السياسية هي غير موروثة, وبما أن شاغلها قد توفى فأن السلطة يجب أن تعاد إلى أصحابها الأصليين وهم أبناء الأمة الإسلامية, وعلى ما استقر في مجتمعهم من عرف وتقاليد تنسجم مع هذه الإحكام, وأن القرآن والسنة النبوية الشريفة أوضحا الأسس العامة التي يجب على المسلمين مراعاتها في تنظيم حياتهم السياسية مثل المساواة والشورى والعدالة,لكنها لم </a:t>
            </a:r>
            <a:r>
              <a:rPr lang="ar-IQ" sz="2400" dirty="0" err="1" smtClean="0"/>
              <a:t>تنص</a:t>
            </a:r>
            <a:r>
              <a:rPr lang="ar-IQ" sz="2400" dirty="0" smtClean="0"/>
              <a:t> بشكل صريح أو تأويل على طبيعة نظام الحكم وشكله وكيفية اختيار من يتولى السلطة بعد النبي(</a:t>
            </a:r>
            <a:r>
              <a:rPr lang="en-US" sz="2400" dirty="0" smtClean="0">
                <a:sym typeface="AGA Arabesque"/>
              </a:rPr>
              <a:t></a:t>
            </a:r>
            <a:r>
              <a:rPr lang="ar-IQ" sz="2400" dirty="0" smtClean="0"/>
              <a:t>): </a:t>
            </a:r>
          </a:p>
          <a:p>
            <a:pPr marL="577215" indent="-457200" algn="just">
              <a:buNone/>
            </a:pPr>
            <a:r>
              <a:rPr lang="ar-IQ" sz="2000" dirty="0" smtClean="0"/>
              <a:t>1- كانت المدينة المنورة تمثل مركز الحياة السياسية والمكان الذي تتخذ فيه القرارات الحاسمة للدولة. </a:t>
            </a:r>
            <a:endParaRPr lang="en-US" sz="2000" dirty="0" smtClean="0"/>
          </a:p>
          <a:p>
            <a:pPr algn="just">
              <a:buNone/>
            </a:pPr>
            <a:r>
              <a:rPr lang="ar-IQ" sz="2000" dirty="0" smtClean="0"/>
              <a:t>2- وكان لصعوبة المواصلات أثره الكبير على سكان المدن والأقاليم البعيدة فصعب عليهم المشاركة </a:t>
            </a:r>
            <a:endParaRPr lang="en-US" sz="2000" dirty="0" smtClean="0"/>
          </a:p>
          <a:p>
            <a:pPr algn="just">
              <a:buNone/>
            </a:pPr>
            <a:r>
              <a:rPr lang="ar-IQ" sz="2000" dirty="0" smtClean="0"/>
              <a:t>3- كانت طبيعة سكان المدينة أنهم يتألفون من الأنصار وهم أبناء قبيلتي الأوس والخزرج والمهاجرون من أبناء قبيلة قريش </a:t>
            </a:r>
            <a:endParaRPr lang="en-US" sz="2000" dirty="0" smtClean="0"/>
          </a:p>
          <a:p>
            <a:pPr algn="just">
              <a:buNone/>
            </a:pPr>
            <a:r>
              <a:rPr lang="ar-IQ" sz="2000" dirty="0" smtClean="0"/>
              <a:t>4- دخول قبيلة قريش في الإسلام وانتقالهم من زعماء وقادة إلى المدينة المنورة المنورة. </a:t>
            </a:r>
            <a:endParaRPr lang="en-US" sz="2000" dirty="0" smtClean="0"/>
          </a:p>
          <a:p>
            <a:pPr>
              <a:buNone/>
            </a:pPr>
            <a:endParaRPr lang="ar-IQ" sz="2800" b="1" dirty="0" smtClean="0"/>
          </a:p>
          <a:p>
            <a:pPr>
              <a:buNone/>
            </a:pPr>
            <a:endParaRPr lang="en-US" sz="28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296"/>
        <p:cNvGrpSpPr/>
        <p:nvPr/>
      </p:nvGrpSpPr>
      <p:grpSpPr>
        <a:xfrm>
          <a:off x="0" y="0"/>
          <a:ext cx="0" cy="0"/>
          <a:chOff x="0" y="0"/>
          <a:chExt cx="0" cy="0"/>
        </a:xfrm>
      </p:grpSpPr>
      <p:sp>
        <p:nvSpPr>
          <p:cNvPr id="297" name="Google Shape;297;p38"/>
          <p:cNvSpPr txBox="1">
            <a:spLocks noGrp="1"/>
          </p:cNvSpPr>
          <p:nvPr>
            <p:ph type="title"/>
          </p:nvPr>
        </p:nvSpPr>
        <p:spPr>
          <a:xfrm>
            <a:off x="0" y="0"/>
            <a:ext cx="9144000" cy="1125415"/>
          </a:xfrm>
          <a:prstGeom prst="rect">
            <a:avLst/>
          </a:prstGeom>
          <a:noFill/>
          <a:ln>
            <a:noFill/>
          </a:ln>
        </p:spPr>
        <p:txBody>
          <a:bodyPr spcFirstLastPara="1" wrap="square" lIns="0" tIns="45700" rIns="0" bIns="0" anchor="b" anchorCtr="0">
            <a:noAutofit/>
          </a:bodyPr>
          <a:lstStyle/>
          <a:p>
            <a:pPr lvl="0" algn="ctr">
              <a:buSzPts val="5000"/>
            </a:pPr>
            <a:r>
              <a:rPr lang="ar-IQ" sz="3600" b="1" dirty="0" smtClean="0"/>
              <a:t>نشأة نظام الخلافة</a:t>
            </a:r>
            <a:r>
              <a:rPr lang="ar-IQ" sz="3200" b="1" dirty="0" smtClean="0"/>
              <a:t>:</a:t>
            </a:r>
            <a:endParaRPr sz="3600" b="0" dirty="0">
              <a:solidFill>
                <a:schemeClr val="dk2"/>
              </a:solidFill>
              <a:latin typeface="Calibri"/>
              <a:ea typeface="Calibri"/>
              <a:cs typeface="Calibri"/>
              <a:sym typeface="Calibri"/>
            </a:endParaRPr>
          </a:p>
        </p:txBody>
      </p:sp>
      <p:sp>
        <p:nvSpPr>
          <p:cNvPr id="298" name="Google Shape;298;p38"/>
          <p:cNvSpPr txBox="1">
            <a:spLocks noGrp="1"/>
          </p:cNvSpPr>
          <p:nvPr>
            <p:ph type="body" idx="1"/>
          </p:nvPr>
        </p:nvSpPr>
        <p:spPr>
          <a:xfrm>
            <a:off x="0" y="1139483"/>
            <a:ext cx="9144000" cy="5718517"/>
          </a:xfrm>
          <a:prstGeom prst="rect">
            <a:avLst/>
          </a:prstGeom>
          <a:noFill/>
          <a:ln>
            <a:noFill/>
          </a:ln>
        </p:spPr>
        <p:txBody>
          <a:bodyPr spcFirstLastPara="1" wrap="square" lIns="91425" tIns="45700" rIns="91425" bIns="45700" anchor="t" anchorCtr="0">
            <a:noAutofit/>
          </a:bodyPr>
          <a:lstStyle/>
          <a:p>
            <a:pPr algn="just">
              <a:buNone/>
            </a:pPr>
            <a:r>
              <a:rPr lang="ar-IQ" sz="2800" dirty="0" smtClean="0"/>
              <a:t>فالخلافة : هي من الأنظمة التي نشطت واستحدثت بعد وفاة الرسول(</a:t>
            </a:r>
            <a:r>
              <a:rPr lang="en-US" sz="2800" dirty="0" smtClean="0">
                <a:sym typeface="AGA Arabesque"/>
              </a:rPr>
              <a:t></a:t>
            </a:r>
            <a:r>
              <a:rPr lang="ar-IQ" sz="2800" dirty="0" smtClean="0"/>
              <a:t>) على اعتبار أن أمام هذه الأمة هو خليفة رسول الله(</a:t>
            </a:r>
            <a:r>
              <a:rPr lang="en-US" sz="2800" dirty="0" smtClean="0">
                <a:sym typeface="AGA Arabesque"/>
              </a:rPr>
              <a:t></a:t>
            </a:r>
            <a:r>
              <a:rPr lang="ar-IQ" sz="2800" dirty="0" smtClean="0"/>
              <a:t>) </a:t>
            </a:r>
            <a:r>
              <a:rPr lang="ar-IQ" sz="2800" dirty="0" err="1" smtClean="0"/>
              <a:t>وينوب</a:t>
            </a:r>
            <a:r>
              <a:rPr lang="ar-IQ" sz="2800" dirty="0" smtClean="0"/>
              <a:t> عنه في حفظ الدولة والدين, وهي مؤسسة ذات طبيعة سياسية ودينية تقوم على رأس الدولة والمؤسسات التي ساهم المسلمون في إيجادها لتدبير شؤونهم المختلفة وهي قامت على أساس الشورى والانتخاب.</a:t>
            </a:r>
            <a:endParaRPr lang="en-US" sz="2800" dirty="0" smtClean="0"/>
          </a:p>
          <a:p>
            <a:pPr algn="just">
              <a:buNone/>
            </a:pPr>
            <a:r>
              <a:rPr lang="ar-IQ" sz="2800" dirty="0" smtClean="0"/>
              <a:t>فقد أصبح من المقرر لدى الفقهاء استنادا إلى هذه السابقة التاريخية انه لا يجوز لأحد أن يتولى الخلافة ألا عن طريق(البيعة)وهي:" العهد على الطاعة فكان المبايع يعاهد أميره على أن يسلم له النظر في أمر نفسه وأمور المسلمين لا ينازعه في </a:t>
            </a:r>
            <a:r>
              <a:rPr lang="ar-IQ" sz="2800" dirty="0" err="1" smtClean="0"/>
              <a:t>شئ</a:t>
            </a:r>
            <a:r>
              <a:rPr lang="ar-IQ" sz="2800" dirty="0" smtClean="0"/>
              <a:t> من ذلك, ويطيعه فيما يكفله </a:t>
            </a:r>
            <a:r>
              <a:rPr lang="ar-IQ" sz="2800" dirty="0" err="1" smtClean="0"/>
              <a:t>به</a:t>
            </a:r>
            <a:r>
              <a:rPr lang="ar-IQ" sz="2800" dirty="0" smtClean="0"/>
              <a:t> من الأمر على المنشط والمكره", وان ما يلاحظ على تعريف البيعة ما يميزها على أنها من الاعتراف بأن الأمة مصدر السلطات,وانه لا يجوز للخليفة أن يتولى السلطة ألا بموافقة أبناء الأمة التي يعبرون عنها عن طريق البيعة. </a:t>
            </a:r>
            <a:endParaRPr lang="en-US" sz="2800" dirty="0" smtClean="0">
              <a:cs typeface="Tahoma"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302"/>
        <p:cNvGrpSpPr/>
        <p:nvPr/>
      </p:nvGrpSpPr>
      <p:grpSpPr>
        <a:xfrm>
          <a:off x="0" y="0"/>
          <a:ext cx="0" cy="0"/>
          <a:chOff x="0" y="0"/>
          <a:chExt cx="0" cy="0"/>
        </a:xfrm>
      </p:grpSpPr>
      <p:sp>
        <p:nvSpPr>
          <p:cNvPr id="303" name="Google Shape;303;p39"/>
          <p:cNvSpPr txBox="1">
            <a:spLocks noGrp="1"/>
          </p:cNvSpPr>
          <p:nvPr>
            <p:ph type="title"/>
          </p:nvPr>
        </p:nvSpPr>
        <p:spPr>
          <a:xfrm>
            <a:off x="0" y="0"/>
            <a:ext cx="9144000" cy="1041009"/>
          </a:xfrm>
          <a:prstGeom prst="rect">
            <a:avLst/>
          </a:prstGeom>
          <a:noFill/>
          <a:ln>
            <a:noFill/>
          </a:ln>
        </p:spPr>
        <p:txBody>
          <a:bodyPr spcFirstLastPara="1" wrap="square" lIns="0" tIns="45700" rIns="0" bIns="0" anchor="b" anchorCtr="0">
            <a:noAutofit/>
          </a:bodyPr>
          <a:lstStyle/>
          <a:p>
            <a:pPr algn="ctr"/>
            <a:r>
              <a:rPr lang="ar-IQ" sz="3200" b="1" dirty="0" smtClean="0"/>
              <a:t>ب- اجتماع السقيفة وانتخاب أبو بكر الصديق</a:t>
            </a:r>
            <a:r>
              <a:rPr lang="en-US" sz="3200" b="1" dirty="0" smtClean="0">
                <a:sym typeface="AGA Arabesque"/>
              </a:rPr>
              <a:t> </a:t>
            </a:r>
            <a:r>
              <a:rPr lang="ar-IQ" sz="3200" b="1" dirty="0" smtClean="0"/>
              <a:t> خليفة:</a:t>
            </a:r>
            <a:endParaRPr lang="en-US" sz="3200" dirty="0"/>
          </a:p>
        </p:txBody>
      </p:sp>
      <p:sp>
        <p:nvSpPr>
          <p:cNvPr id="304" name="Google Shape;304;p39"/>
          <p:cNvSpPr txBox="1">
            <a:spLocks noGrp="1"/>
          </p:cNvSpPr>
          <p:nvPr>
            <p:ph type="body" idx="1"/>
          </p:nvPr>
        </p:nvSpPr>
        <p:spPr>
          <a:xfrm>
            <a:off x="0" y="984738"/>
            <a:ext cx="9144000" cy="5873263"/>
          </a:xfrm>
          <a:prstGeom prst="rect">
            <a:avLst/>
          </a:prstGeom>
          <a:noFill/>
          <a:ln>
            <a:noFill/>
          </a:ln>
        </p:spPr>
        <p:txBody>
          <a:bodyPr spcFirstLastPara="1" wrap="square" lIns="91425" tIns="45700" rIns="91425" bIns="45700" anchor="t" anchorCtr="0">
            <a:noAutofit/>
          </a:bodyPr>
          <a:lstStyle/>
          <a:p>
            <a:pPr algn="just">
              <a:buNone/>
            </a:pPr>
            <a:r>
              <a:rPr lang="ar-IQ" sz="2400" dirty="0" smtClean="0"/>
              <a:t>بعد وفاة الرسول(</a:t>
            </a:r>
            <a:r>
              <a:rPr lang="en-US" sz="2400" dirty="0" smtClean="0">
                <a:sym typeface="AGA Arabesque"/>
              </a:rPr>
              <a:t></a:t>
            </a:r>
            <a:r>
              <a:rPr lang="ar-IQ" sz="2400" dirty="0" smtClean="0"/>
              <a:t>) بادر بني ساعده من الخزرج إلى اجتماع في سقيفتهم في نفس اليوم وهو يوم الاثنين 12 ربيع الأول سنة 11هـ لترشيح زعيمهم سعد بن عبادة لخلافة المسلمين وقيادة الدولة, وسقيفتهم هي ظلة غير واسعة على فسحة من الأرض في منطقة خطط بني ساعده في الإطراف الشمالية من مسجد رسول الله(</a:t>
            </a:r>
            <a:r>
              <a:rPr lang="en-US" sz="2400" dirty="0" smtClean="0">
                <a:sym typeface="AGA Arabesque"/>
              </a:rPr>
              <a:t></a:t>
            </a:r>
            <a:r>
              <a:rPr lang="ar-IQ" sz="2400" dirty="0" smtClean="0"/>
              <a:t>) وهي خاصة لاجتماعات بن ساعده ولقبيلتهم وهي لا تستوعب في حجمها جميع الأنصار, وعندما وصل الخبر إلى عمر بن الخطاب </a:t>
            </a:r>
            <a:r>
              <a:rPr lang="en-US" sz="2400" dirty="0" smtClean="0">
                <a:sym typeface="AGA Arabesque"/>
              </a:rPr>
              <a:t></a:t>
            </a:r>
            <a:r>
              <a:rPr lang="ar-IQ" sz="2400" dirty="0" smtClean="0"/>
              <a:t> بالاجتماع أرسل أبو بكر الصديق</a:t>
            </a:r>
            <a:r>
              <a:rPr lang="en-US" sz="2400" dirty="0" smtClean="0">
                <a:sym typeface="AGA Arabesque"/>
              </a:rPr>
              <a:t></a:t>
            </a:r>
            <a:r>
              <a:rPr lang="ar-IQ" sz="2400" dirty="0" smtClean="0"/>
              <a:t> يدعوه لحضوره لخطورة ما قد يترتب عليه من نتائج, وفي طريقه لقيا أبو عبيدة بن الجراح فصحبهما إلى مكان الاجتماع, وكانت حجة سعد بن عبادة للترشيح إن الأنصار أحق بالخلافة من المهاجرين لأنهم أهل المدينة, وأنصار الإسلام, وإنهم أهل عز وثروة وأولو العدد والمنعة والتجربة, لكن القي أبو بكر</a:t>
            </a:r>
            <a:r>
              <a:rPr lang="en-US" sz="2400" dirty="0" smtClean="0">
                <a:sym typeface="AGA Arabesque"/>
              </a:rPr>
              <a:t></a:t>
            </a:r>
            <a:r>
              <a:rPr lang="ar-IQ" sz="2400" dirty="0" smtClean="0"/>
              <a:t> كلمة وأوضح فيها أن المهاجرين من أهل قريش أولى من الأنصار بالخلافة لأنهم : أول من عبد الله في الأرض, وآمن بالله ورسوله, وهم أوليائه وعشيرته وأحق الناس بهذا الأمر من بعده ولا ينازعهم ذلك إلا ظالم, وأوضح عمر بن الخطاب</a:t>
            </a:r>
            <a:r>
              <a:rPr lang="en-US" sz="2400" dirty="0" smtClean="0">
                <a:sym typeface="AGA Arabesque"/>
              </a:rPr>
              <a:t></a:t>
            </a:r>
            <a:r>
              <a:rPr lang="ar-IQ" sz="2400" dirty="0" smtClean="0"/>
              <a:t> أن مسألة اختيار خليفة رسول الله ليست مسألة خاصة بالمهاجرين وإنما تخص العرب جميعاً, وهنا بادر الخليفة أبو بكر الصديق</a:t>
            </a:r>
            <a:r>
              <a:rPr lang="en-US" sz="2400" dirty="0" smtClean="0">
                <a:sym typeface="AGA Arabesque"/>
              </a:rPr>
              <a:t></a:t>
            </a:r>
            <a:r>
              <a:rPr lang="ar-IQ" sz="2400" dirty="0" smtClean="0"/>
              <a:t> يدعوا الحضور إلى مبايعة عمر بن الحطاب</a:t>
            </a:r>
            <a:r>
              <a:rPr lang="en-US" sz="2400" dirty="0" smtClean="0">
                <a:sym typeface="AGA Arabesque"/>
              </a:rPr>
              <a:t></a:t>
            </a:r>
            <a:r>
              <a:rPr lang="ar-IQ" sz="2400" dirty="0" smtClean="0"/>
              <a:t> أو أبو عبيدة بن الجراح</a:t>
            </a:r>
            <a:r>
              <a:rPr lang="en-US" sz="2400" dirty="0" smtClean="0">
                <a:sym typeface="AGA Arabesque"/>
              </a:rPr>
              <a:t></a:t>
            </a:r>
            <a:r>
              <a:rPr lang="ar-IQ" sz="2400" dirty="0" smtClean="0"/>
              <a:t> فرفضا لأنهم لا يتولون عنه الأمر,</a:t>
            </a:r>
            <a:r>
              <a:rPr lang="ar-IQ" sz="2400" dirty="0" err="1" smtClean="0"/>
              <a:t>لانه</a:t>
            </a:r>
            <a:r>
              <a:rPr lang="ar-IQ" sz="2400" dirty="0" smtClean="0"/>
              <a:t> أفضل المهاجرين وثاني اثنين إذ هما في الغار , وخليفة رسول الله(</a:t>
            </a:r>
            <a:r>
              <a:rPr lang="en-US" sz="2400" dirty="0" smtClean="0">
                <a:sym typeface="AGA Arabesque"/>
              </a:rPr>
              <a:t></a:t>
            </a:r>
            <a:r>
              <a:rPr lang="ar-IQ" sz="2400" dirty="0" smtClean="0"/>
              <a:t>) على الصلاة , وطلبا منه أن يبسط يده ليبايعونه, </a:t>
            </a:r>
            <a:endParaRPr lang="en-US" sz="2400" dirty="0" smtClean="0"/>
          </a:p>
          <a:p>
            <a:pPr algn="just">
              <a:buNone/>
            </a:pPr>
            <a:endParaRPr lang="en-US" sz="2800" dirty="0" smtClean="0"/>
          </a:p>
          <a:p>
            <a:pPr marL="274320" marR="0" lvl="0" indent="-117475" algn="r" rtl="1">
              <a:spcBef>
                <a:spcPts val="0"/>
              </a:spcBef>
              <a:spcAft>
                <a:spcPts val="0"/>
              </a:spcAft>
              <a:buClr>
                <a:schemeClr val="accent3"/>
              </a:buClr>
              <a:buSzPts val="2470"/>
              <a:buFont typeface="Noto Sans Symbols"/>
              <a:buNone/>
            </a:pPr>
            <a:endParaRPr sz="2600" dirty="0">
              <a:solidFill>
                <a:schemeClr val="dk1"/>
              </a:solidFill>
              <a:latin typeface="Constantia"/>
              <a:ea typeface="Constantia"/>
              <a:cs typeface="Constantia"/>
              <a:sym typeface="Constantia"/>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1"/>
            <a:ext cx="9144000" cy="1219200"/>
          </a:xfrm>
        </p:spPr>
        <p:txBody>
          <a:bodyPr/>
          <a:lstStyle/>
          <a:p>
            <a:pPr algn="ctr"/>
            <a:r>
              <a:rPr lang="ar-IQ" sz="3600" b="1" dirty="0" smtClean="0"/>
              <a:t/>
            </a:r>
            <a:br>
              <a:rPr lang="ar-IQ" sz="3600" b="1" dirty="0" smtClean="0"/>
            </a:br>
            <a:r>
              <a:rPr lang="ar-IQ" sz="3600" b="1" dirty="0" smtClean="0"/>
              <a:t/>
            </a:r>
            <a:br>
              <a:rPr lang="ar-IQ" sz="3600" b="1" dirty="0" smtClean="0"/>
            </a:br>
            <a:r>
              <a:rPr lang="ar-IQ" sz="3600" b="1" dirty="0" smtClean="0"/>
              <a:t/>
            </a:r>
            <a:br>
              <a:rPr lang="ar-IQ" sz="3600" b="1" dirty="0" smtClean="0"/>
            </a:br>
            <a:r>
              <a:rPr lang="en-US" sz="3600" dirty="0" smtClean="0"/>
              <a:t/>
            </a:r>
            <a:br>
              <a:rPr lang="en-US" sz="3600" dirty="0" smtClean="0"/>
            </a:br>
            <a:r>
              <a:rPr lang="ar-IQ" sz="3600" b="1" dirty="0" smtClean="0"/>
              <a:t> جملة أمور عن نظام الخلافة في الإسلام</a:t>
            </a:r>
            <a:r>
              <a:rPr lang="ar-IQ" sz="3600" dirty="0" smtClean="0"/>
              <a:t>:</a:t>
            </a:r>
            <a:endParaRPr lang="ar-IQ" sz="3600" dirty="0"/>
          </a:p>
        </p:txBody>
      </p:sp>
      <p:sp>
        <p:nvSpPr>
          <p:cNvPr id="3" name="عنصر نائب للنص 2"/>
          <p:cNvSpPr>
            <a:spLocks noGrp="1"/>
          </p:cNvSpPr>
          <p:nvPr>
            <p:ph type="body" idx="1"/>
          </p:nvPr>
        </p:nvSpPr>
        <p:spPr>
          <a:xfrm>
            <a:off x="0" y="1233715"/>
            <a:ext cx="9144000" cy="5624286"/>
          </a:xfrm>
        </p:spPr>
        <p:txBody>
          <a:bodyPr/>
          <a:lstStyle/>
          <a:p>
            <a:pPr algn="just">
              <a:buNone/>
            </a:pPr>
            <a:r>
              <a:rPr lang="ar-IQ" sz="2400" dirty="0" smtClean="0"/>
              <a:t>1- أن الخليفة هو شخص اعتيادي من المسلمين, فهو لا يملك سلطات روحية تميزه عن غيره من الناس فقال لهم:( قد وليتكم وليس بخيركم). </a:t>
            </a:r>
            <a:endParaRPr lang="en-US" sz="2400" dirty="0" smtClean="0"/>
          </a:p>
          <a:p>
            <a:pPr algn="just">
              <a:buNone/>
            </a:pPr>
            <a:r>
              <a:rPr lang="ar-IQ" sz="2400" dirty="0" smtClean="0"/>
              <a:t>2- أن الخليفة هو وكيل عن الأمة في رعاية الصالح العام, وان من واجب الأمة مراقبته, في إثناء القيام بواجباته, فأن أحسن فعليهم معاونته, وان أساء فعليهم تقويمه. </a:t>
            </a:r>
            <a:endParaRPr lang="en-US" sz="2400" dirty="0" smtClean="0"/>
          </a:p>
          <a:p>
            <a:pPr algn="just">
              <a:buNone/>
            </a:pPr>
            <a:r>
              <a:rPr lang="ar-IQ" sz="2400" dirty="0" smtClean="0"/>
              <a:t>3- أن من واجب الخليفة إقامة العدالة بين الناس, والجهاد في سبيل الله. </a:t>
            </a:r>
            <a:endParaRPr lang="en-US" sz="2400" dirty="0" smtClean="0"/>
          </a:p>
          <a:p>
            <a:pPr algn="just">
              <a:buNone/>
            </a:pPr>
            <a:r>
              <a:rPr lang="ar-IQ" sz="2400" dirty="0" smtClean="0"/>
              <a:t>4- أن الخليفة ليس حاكماً مطلقاً من الناحية التشريعية, بل هو مقيد بأحكام القرآن والسنة النبوية, فان خرج عليها فلا طاعة له على الناس. </a:t>
            </a:r>
          </a:p>
          <a:p>
            <a:pPr algn="just">
              <a:buNone/>
            </a:pPr>
            <a:endParaRPr lang="en-US" sz="24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1088571"/>
          </a:xfrm>
        </p:spPr>
        <p:txBody>
          <a:bodyPr/>
          <a:lstStyle/>
          <a:p>
            <a:pPr algn="ctr"/>
            <a:r>
              <a:rPr lang="ar-IQ" sz="3600" b="1" dirty="0" smtClean="0"/>
              <a:t>أهم أعمال الخليفة أبو بكر الصديق</a:t>
            </a:r>
            <a:r>
              <a:rPr lang="en-US" sz="3600" b="1" dirty="0" smtClean="0">
                <a:sym typeface="AGA Arabesque"/>
              </a:rPr>
              <a:t></a:t>
            </a:r>
            <a:r>
              <a:rPr lang="ar-IQ" sz="3600" b="1" dirty="0" smtClean="0"/>
              <a:t>:</a:t>
            </a:r>
            <a:endParaRPr lang="en-US" sz="3600" dirty="0" smtClean="0"/>
          </a:p>
        </p:txBody>
      </p:sp>
      <p:sp>
        <p:nvSpPr>
          <p:cNvPr id="3" name="عنصر نائب للنص 2"/>
          <p:cNvSpPr>
            <a:spLocks noGrp="1"/>
          </p:cNvSpPr>
          <p:nvPr>
            <p:ph type="body" idx="1"/>
          </p:nvPr>
        </p:nvSpPr>
        <p:spPr>
          <a:xfrm>
            <a:off x="0" y="1103084"/>
            <a:ext cx="9144000" cy="5754915"/>
          </a:xfrm>
        </p:spPr>
        <p:txBody>
          <a:bodyPr/>
          <a:lstStyle/>
          <a:p>
            <a:pPr algn="just">
              <a:buNone/>
            </a:pPr>
            <a:r>
              <a:rPr lang="ar-IQ" sz="2400" b="1" dirty="0" smtClean="0"/>
              <a:t>1- أنفاذ بعث أسامة بن زيد </a:t>
            </a:r>
            <a:r>
              <a:rPr lang="en-US" sz="2400" b="1" dirty="0" smtClean="0">
                <a:sym typeface="AGA Arabesque"/>
              </a:rPr>
              <a:t></a:t>
            </a:r>
            <a:r>
              <a:rPr lang="en-US" sz="2400" b="1" dirty="0" smtClean="0"/>
              <a:t> </a:t>
            </a:r>
            <a:r>
              <a:rPr lang="ar-IQ" sz="2400" b="1" dirty="0" smtClean="0"/>
              <a:t>: </a:t>
            </a:r>
          </a:p>
          <a:p>
            <a:pPr algn="just">
              <a:buNone/>
            </a:pPr>
            <a:r>
              <a:rPr lang="ar-IQ" sz="2400" dirty="0" smtClean="0"/>
              <a:t>كان الرسول</a:t>
            </a:r>
            <a:r>
              <a:rPr lang="en-US" sz="2400" dirty="0" smtClean="0">
                <a:sym typeface="AGA Arabesque"/>
              </a:rPr>
              <a:t></a:t>
            </a:r>
            <a:r>
              <a:rPr lang="ar-IQ" sz="2400" dirty="0" smtClean="0"/>
              <a:t> قد جهز هذه الحملة قبل وفاته التي كانت بقيادة أسامة بن زيد والتي كانت وجهتها إلى الشام, ألا أن مرض الرسول</a:t>
            </a:r>
            <a:r>
              <a:rPr lang="en-US" sz="2400" dirty="0" smtClean="0">
                <a:sym typeface="AGA Arabesque"/>
              </a:rPr>
              <a:t></a:t>
            </a:r>
            <a:r>
              <a:rPr lang="ar-IQ" sz="2400" dirty="0" smtClean="0"/>
              <a:t> ووفاته أخرت توجه هذه الحملة إلى هدفها, وعندما تمت البيعة لأبي بكر الصديق</a:t>
            </a:r>
            <a:r>
              <a:rPr lang="en-US" sz="2400" dirty="0" smtClean="0">
                <a:sym typeface="AGA Arabesque"/>
              </a:rPr>
              <a:t></a:t>
            </a:r>
            <a:r>
              <a:rPr lang="ar-IQ" sz="2400" dirty="0" smtClean="0"/>
              <a:t> بالخلافة فكان أول عمل أمر بتنفيذه غداة بيعته هو إنفاذ بعث أسامة بن زيد فلم يبقى في المدينة احد من جند أسامة ألا خرج إلى عسكره بالجرف, الذي ضم في تعداده الكبير من الصحابة لأهل المدينة فضلاً عن أبناء القبائل المقيمة حولها والتي لم تساهم في صلح الحديبية, كان هناك تردد من قبل الصحابة بشأن أمر إرسال هذه الحملة, وفي نفس الوقت هناك إخبار في ردة بعض القبائل العربية, وقد شكا بعض الصحابة في تأمير أسامة بن زيد على الجيش خاصة فيه من كبار الصحابة الأولين والسابقين حتى طلبوا من عمر بن الخطاب</a:t>
            </a:r>
            <a:r>
              <a:rPr lang="en-US" sz="2400" dirty="0" smtClean="0">
                <a:sym typeface="AGA Arabesque"/>
              </a:rPr>
              <a:t></a:t>
            </a:r>
            <a:r>
              <a:rPr lang="ar-IQ" sz="2400" dirty="0" smtClean="0"/>
              <a:t> تغييره, ولصغره بالنسبة لعمر الصحابة, ألا أن الخليفة أبو بكر الصديق رفض كون أنها قد أمرت من قبل النبي محمد</a:t>
            </a:r>
            <a:r>
              <a:rPr lang="en-US" sz="2400" dirty="0" smtClean="0">
                <a:sym typeface="AGA Arabesque"/>
              </a:rPr>
              <a:t></a:t>
            </a:r>
            <a:r>
              <a:rPr lang="ar-IQ" sz="2400" dirty="0" smtClean="0"/>
              <a:t>,وغادر أسامة المدينة في هذه البعوث التي تعرض فيها للقبائل العربية هناك فغنم ثم عاد إلى المدينة بعد أن مكث (40) يوماً, وبقي خارج المدينة (70) يوماً, وكان أبو بكر بحاجة لعودته مع الجيش لمحاربة حركات الردة التي بدأت تتصاعد من حدتها. </a:t>
            </a:r>
            <a:endParaRPr lang="en-US" sz="2400" dirty="0" smtClean="0"/>
          </a:p>
          <a:p>
            <a:pPr algn="just">
              <a:buNone/>
            </a:pPr>
            <a:endParaRPr lang="en-US" sz="2400" dirty="0" smtClean="0"/>
          </a:p>
          <a:p>
            <a:pPr algn="just">
              <a:buNone/>
            </a:pPr>
            <a:endParaRPr lang="ar-IQ" sz="2400" dirty="0" smtClean="0"/>
          </a:p>
          <a:p>
            <a:pPr>
              <a:buNone/>
            </a:pPr>
            <a:endParaRPr lang="ar-IQ"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308"/>
        <p:cNvGrpSpPr/>
        <p:nvPr/>
      </p:nvGrpSpPr>
      <p:grpSpPr>
        <a:xfrm>
          <a:off x="0" y="0"/>
          <a:ext cx="0" cy="0"/>
          <a:chOff x="0" y="0"/>
          <a:chExt cx="0" cy="0"/>
        </a:xfrm>
      </p:grpSpPr>
      <p:sp>
        <p:nvSpPr>
          <p:cNvPr id="309" name="Google Shape;309;p40"/>
          <p:cNvSpPr txBox="1">
            <a:spLocks noGrp="1"/>
          </p:cNvSpPr>
          <p:nvPr>
            <p:ph type="title"/>
          </p:nvPr>
        </p:nvSpPr>
        <p:spPr>
          <a:xfrm>
            <a:off x="0" y="1"/>
            <a:ext cx="9144000" cy="1195754"/>
          </a:xfrm>
          <a:prstGeom prst="rect">
            <a:avLst/>
          </a:prstGeom>
          <a:noFill/>
          <a:ln>
            <a:noFill/>
          </a:ln>
        </p:spPr>
        <p:txBody>
          <a:bodyPr spcFirstLastPara="1" wrap="square" lIns="0" tIns="45700" rIns="0" bIns="0" anchor="b" anchorCtr="0">
            <a:noAutofit/>
          </a:bodyPr>
          <a:lstStyle/>
          <a:p>
            <a:pPr algn="ctr" eaLnBrk="0" hangingPunct="0"/>
            <a:r>
              <a:rPr lang="ar-IQ" sz="3600" b="1" dirty="0" smtClean="0"/>
              <a:t>2- مقاومة حركات الردة:</a:t>
            </a:r>
            <a:endParaRPr lang="ar-IQ" sz="3600" b="1" dirty="0">
              <a:latin typeface="Calibri" pitchFamily="34" charset="0"/>
              <a:cs typeface="Times New Roman" pitchFamily="18" charset="0"/>
              <a:sym typeface="AGA Arabesque" pitchFamily="2" charset="2"/>
            </a:endParaRPr>
          </a:p>
        </p:txBody>
      </p:sp>
      <p:sp>
        <p:nvSpPr>
          <p:cNvPr id="310" name="Google Shape;310;p40"/>
          <p:cNvSpPr txBox="1">
            <a:spLocks noGrp="1"/>
          </p:cNvSpPr>
          <p:nvPr>
            <p:ph type="body" idx="1"/>
          </p:nvPr>
        </p:nvSpPr>
        <p:spPr>
          <a:xfrm>
            <a:off x="0" y="1223889"/>
            <a:ext cx="9144000" cy="5634111"/>
          </a:xfrm>
          <a:prstGeom prst="rect">
            <a:avLst/>
          </a:prstGeom>
          <a:noFill/>
          <a:ln>
            <a:noFill/>
          </a:ln>
        </p:spPr>
        <p:txBody>
          <a:bodyPr spcFirstLastPara="1" wrap="square" lIns="91425" tIns="45700" rIns="91425" bIns="45700" anchor="t" anchorCtr="0">
            <a:noAutofit/>
          </a:bodyPr>
          <a:lstStyle/>
          <a:p>
            <a:pPr algn="just">
              <a:buNone/>
            </a:pPr>
            <a:r>
              <a:rPr lang="ar-IQ" sz="2400" dirty="0" smtClean="0"/>
              <a:t>تعني حركة الردة أو كلمة الردة في اصطلاح الفقهاء:العودة عن الإسلام إلى الكفر, وان عقوبة المرتد في الشريعة الإسلامية هي القتل عملاً بقول الرسول محمد"من بدل دينه </a:t>
            </a:r>
            <a:r>
              <a:rPr lang="ar-IQ" sz="2400" dirty="0" err="1" smtClean="0"/>
              <a:t>فأ</a:t>
            </a:r>
            <a:r>
              <a:rPr lang="ar-IQ" sz="2400" dirty="0" smtClean="0"/>
              <a:t> قتلوه" غير إن هذا المصطلح أطلق في زمن أبو بكر الصديق </a:t>
            </a:r>
            <a:r>
              <a:rPr lang="en-US" sz="2400" dirty="0" smtClean="0">
                <a:sym typeface="AGA Arabesque"/>
              </a:rPr>
              <a:t></a:t>
            </a:r>
            <a:r>
              <a:rPr lang="ar-IQ" sz="2400" dirty="0" smtClean="0"/>
              <a:t> على الإفراد والفئات من الناس الذين قد خرجوا عن طاعة الدولة أما سبب نقضهم للعهود التي كانت بينهم وبينها أو بسبب امتناعهم عن دفع الزكاة أو إصرارهم على الشرك وعدم الدخول إلى الإسلام أو كفرهم بالإسلام وإتباع الأنبياء الكاذبين من أمثال مسيلمة الكذاب والأسود العنسي وطليحة </a:t>
            </a:r>
            <a:r>
              <a:rPr lang="ar-IQ" sz="2400" dirty="0" err="1" smtClean="0"/>
              <a:t>الاسدي</a:t>
            </a:r>
            <a:r>
              <a:rPr lang="ar-IQ" sz="2400" dirty="0" smtClean="0"/>
              <a:t> </a:t>
            </a:r>
            <a:r>
              <a:rPr lang="ar-IQ" sz="2400" dirty="0" err="1" smtClean="0"/>
              <a:t>وسجاح</a:t>
            </a:r>
            <a:r>
              <a:rPr lang="ar-IQ" sz="2400" dirty="0" smtClean="0"/>
              <a:t> التميمية, وكانت هذه الحركات مظهرا من مظاهر العصبية القبلية التي ترفض الانصهار والتوحد في إطار الإسلام, وكانت هناك عدة أسباب لإنجاح المسلمين في القضاء عليها ومواجهة هذه الحركات: </a:t>
            </a:r>
            <a:endParaRPr lang="en-US" sz="2400" dirty="0" smtClean="0"/>
          </a:p>
          <a:p>
            <a:pPr algn="just">
              <a:buNone/>
            </a:pPr>
            <a:r>
              <a:rPr lang="ar-IQ" sz="2000" dirty="0" smtClean="0"/>
              <a:t>1- حزم الخليفة أبو بكر الصديق </a:t>
            </a:r>
            <a:r>
              <a:rPr lang="en-US" sz="2000" dirty="0" smtClean="0">
                <a:sym typeface="AGA Arabesque"/>
              </a:rPr>
              <a:t></a:t>
            </a:r>
            <a:r>
              <a:rPr lang="ar-IQ" sz="2000" dirty="0" smtClean="0"/>
              <a:t> تجاه هذه الحركات وفي اتخاذ القرارات ضدها. </a:t>
            </a:r>
            <a:endParaRPr lang="en-US" sz="2000" dirty="0" smtClean="0"/>
          </a:p>
          <a:p>
            <a:pPr algn="just">
              <a:buNone/>
            </a:pPr>
            <a:r>
              <a:rPr lang="ar-IQ" sz="2000" dirty="0" smtClean="0"/>
              <a:t>2- وقوف عرب الحجاز من أهل مكة والمدينة والطائف وراء قيادة أبو بكر الصديق </a:t>
            </a:r>
            <a:r>
              <a:rPr lang="en-US" sz="2000" dirty="0" smtClean="0">
                <a:sym typeface="AGA Arabesque"/>
              </a:rPr>
              <a:t></a:t>
            </a:r>
            <a:r>
              <a:rPr lang="ar-IQ" sz="2000" dirty="0" smtClean="0"/>
              <a:t> . </a:t>
            </a:r>
            <a:endParaRPr lang="en-US" sz="2000" dirty="0" smtClean="0"/>
          </a:p>
          <a:p>
            <a:pPr algn="just">
              <a:buNone/>
            </a:pPr>
            <a:r>
              <a:rPr lang="ar-IQ" sz="2000" dirty="0" smtClean="0"/>
              <a:t>3- تفرق حركات الردة وعدم التنسيق فيما بينهم تحت قيادة موحدة (انكماش كل واحدة منها ضمن سياسة دفاعية فسهل تصفيتها واحدة تلو الأخرى طوال السنة الأولى من خلافة أبو بكر الصديق </a:t>
            </a:r>
            <a:r>
              <a:rPr lang="en-US" sz="2000" dirty="0" smtClean="0">
                <a:sym typeface="AGA Arabesque"/>
              </a:rPr>
              <a:t></a:t>
            </a:r>
            <a:r>
              <a:rPr lang="ar-IQ" sz="2000" dirty="0" smtClean="0"/>
              <a:t>.</a:t>
            </a:r>
            <a:endParaRPr lang="en-US" sz="2000" dirty="0" smtClean="0"/>
          </a:p>
          <a:p>
            <a:pPr>
              <a:buNone/>
            </a:pPr>
            <a:r>
              <a:rPr lang="ar-IQ" sz="2000" dirty="0" smtClean="0"/>
              <a:t>4- قيادة جيش المسلمين من قبل القائد خالد بن الوليد.   </a:t>
            </a:r>
            <a:endParaRPr lang="en-US" sz="20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23528" y="476672"/>
            <a:ext cx="8686800" cy="838200"/>
          </a:xfrm>
        </p:spPr>
        <p:txBody>
          <a:bodyPr>
            <a:normAutofit fontScale="90000"/>
          </a:bodyPr>
          <a:lstStyle/>
          <a:p>
            <a:pPr algn="ctr" eaLnBrk="1" fontAlgn="auto" hangingPunct="1">
              <a:spcAft>
                <a:spcPts val="0"/>
              </a:spcAft>
              <a:defRPr/>
            </a:pPr>
            <a:r>
              <a:rPr lang="en-US" dirty="0" smtClean="0"/>
              <a:t/>
            </a:r>
            <a:br>
              <a:rPr lang="en-US" dirty="0" smtClean="0"/>
            </a:br>
            <a:endParaRPr lang="ar-IQ" dirty="0"/>
          </a:p>
        </p:txBody>
      </p:sp>
      <p:sp>
        <p:nvSpPr>
          <p:cNvPr id="14339" name="عنصر نائب للمحتوى 2"/>
          <p:cNvSpPr>
            <a:spLocks noGrp="1"/>
          </p:cNvSpPr>
          <p:nvPr>
            <p:ph idx="1"/>
          </p:nvPr>
        </p:nvSpPr>
        <p:spPr>
          <a:xfrm>
            <a:off x="0" y="1175657"/>
            <a:ext cx="9144000" cy="5682343"/>
          </a:xfrm>
        </p:spPr>
        <p:txBody>
          <a:bodyPr/>
          <a:lstStyle/>
          <a:p>
            <a:pPr algn="just">
              <a:buNone/>
            </a:pPr>
            <a:r>
              <a:rPr lang="ar-IQ" sz="2400" dirty="0" smtClean="0"/>
              <a:t>هناك دوافع هي التي حملت  الخليفة  أبو بكر  الصد يق </a:t>
            </a:r>
            <a:r>
              <a:rPr lang="en-US" sz="2400" dirty="0" smtClean="0">
                <a:sym typeface="AGA Arabesque"/>
              </a:rPr>
              <a:t></a:t>
            </a:r>
            <a:r>
              <a:rPr lang="ar-IQ" sz="2400" dirty="0" smtClean="0"/>
              <a:t> على اتخاذ قرار المباشرة في حروب تحرير العراق </a:t>
            </a:r>
            <a:r>
              <a:rPr lang="ar-IQ" sz="2400" dirty="0" err="1" smtClean="0"/>
              <a:t>و</a:t>
            </a:r>
            <a:r>
              <a:rPr lang="ar-IQ" sz="2400" dirty="0" smtClean="0"/>
              <a:t> الشام   على الرغم من أن هناك مخا طر في هذه الحروب كون أنها سوف تقوم ضد </a:t>
            </a:r>
            <a:r>
              <a:rPr lang="ar-IQ" sz="2400" dirty="0" err="1" smtClean="0"/>
              <a:t>امبرا</a:t>
            </a:r>
            <a:r>
              <a:rPr lang="ar-IQ" sz="2400" dirty="0" smtClean="0"/>
              <a:t> </a:t>
            </a:r>
            <a:r>
              <a:rPr lang="ar-IQ" sz="2400" dirty="0" err="1" smtClean="0"/>
              <a:t>طوريتين</a:t>
            </a:r>
            <a:r>
              <a:rPr lang="ar-IQ" sz="2400" dirty="0" smtClean="0"/>
              <a:t> في العالم وهي </a:t>
            </a:r>
            <a:r>
              <a:rPr lang="ar-IQ" sz="2400" dirty="0" err="1" smtClean="0"/>
              <a:t>الساسانية</a:t>
            </a:r>
            <a:r>
              <a:rPr lang="ar-IQ" sz="2400" dirty="0" smtClean="0"/>
              <a:t> </a:t>
            </a:r>
            <a:r>
              <a:rPr lang="ar-IQ" sz="2400" dirty="0" err="1" smtClean="0"/>
              <a:t>والبنزنطينية</a:t>
            </a:r>
            <a:r>
              <a:rPr lang="ar-IQ" sz="2400" dirty="0" smtClean="0"/>
              <a:t>. وان اغلب الصحابة ومنهم الخليفة كانوا يعيشون حرارة العقيدة والجهاد ويتطلعون إلى مواصلة الرسالة التي حملها الرسول(</a:t>
            </a:r>
            <a:r>
              <a:rPr lang="en-US" sz="2400" dirty="0" smtClean="0">
                <a:sym typeface="AGA Arabesque"/>
              </a:rPr>
              <a:t></a:t>
            </a:r>
            <a:r>
              <a:rPr lang="ar-IQ" sz="2400" dirty="0" smtClean="0"/>
              <a:t>)إلى العرب والإنسانية  وهو ما فعله عندما أرسل أسامة إلى بلاد الشام لمحاربة حلفاء </a:t>
            </a:r>
            <a:r>
              <a:rPr lang="ar-IQ" sz="2400" dirty="0" err="1" smtClean="0"/>
              <a:t>الامبرا</a:t>
            </a:r>
            <a:r>
              <a:rPr lang="ar-IQ" sz="2400" dirty="0" smtClean="0"/>
              <a:t> </a:t>
            </a:r>
            <a:r>
              <a:rPr lang="ar-IQ" sz="2400" dirty="0" err="1" smtClean="0"/>
              <a:t>طورية</a:t>
            </a:r>
            <a:r>
              <a:rPr lang="ar-IQ" sz="2400" dirty="0" smtClean="0"/>
              <a:t> </a:t>
            </a:r>
            <a:r>
              <a:rPr lang="ar-IQ" sz="2400" dirty="0" err="1" smtClean="0"/>
              <a:t>البنزنطينية</a:t>
            </a:r>
            <a:r>
              <a:rPr lang="ar-IQ" sz="2400" dirty="0" smtClean="0"/>
              <a:t> على الرغم من ظهور حركات الردة, ولم يكن أبو بكر الصديق الانتهاء من حركات الردة من السنة الأولى من خلافته وحشد كل طاقاتهُ من اجل تحرير العراق والشام. وأن هناك عوامل ظاهرة أو خفية ترفع أبو بكر من اجل أتباع هذه السياسة أي سياسة تحرير العراق والشام وأن حرصهُ على مواصلة السياسة التي بدأها الرسول</a:t>
            </a:r>
            <a:r>
              <a:rPr lang="en-US" sz="2400" dirty="0" smtClean="0">
                <a:sym typeface="AGA Arabesque"/>
              </a:rPr>
              <a:t></a:t>
            </a:r>
            <a:r>
              <a:rPr lang="en-US" sz="2400" dirty="0" smtClean="0"/>
              <a:t>)</a:t>
            </a:r>
            <a:r>
              <a:rPr lang="ar-IQ" sz="2400" dirty="0" smtClean="0"/>
              <a:t>)علماً هو كان على علم بقوة </a:t>
            </a:r>
            <a:r>
              <a:rPr lang="ar-IQ" sz="2400" dirty="0" err="1" smtClean="0"/>
              <a:t>الامبراطوريتين</a:t>
            </a:r>
            <a:r>
              <a:rPr lang="ar-IQ" sz="2400" dirty="0" smtClean="0"/>
              <a:t> الفارسية </a:t>
            </a:r>
            <a:r>
              <a:rPr lang="ar-IQ" sz="2400" dirty="0" err="1" smtClean="0"/>
              <a:t>والبنزنطينية</a:t>
            </a:r>
            <a:r>
              <a:rPr lang="ar-IQ" sz="2400" dirty="0" smtClean="0"/>
              <a:t>.</a:t>
            </a:r>
          </a:p>
          <a:p>
            <a:pPr algn="just">
              <a:buNone/>
            </a:pPr>
            <a:endParaRPr lang="en-US" sz="2400" dirty="0"/>
          </a:p>
        </p:txBody>
      </p:sp>
      <p:sp>
        <p:nvSpPr>
          <p:cNvPr id="14340" name="Rectangle 4"/>
          <p:cNvSpPr>
            <a:spLocks noChangeArrowheads="1"/>
          </p:cNvSpPr>
          <p:nvPr/>
        </p:nvSpPr>
        <p:spPr bwMode="auto">
          <a:xfrm>
            <a:off x="0" y="72688"/>
            <a:ext cx="9144001" cy="1077218"/>
          </a:xfrm>
          <a:prstGeom prst="rect">
            <a:avLst/>
          </a:prstGeom>
          <a:noFill/>
          <a:ln w="9525">
            <a:noFill/>
            <a:miter lim="800000"/>
            <a:headEnd/>
            <a:tailEnd/>
          </a:ln>
        </p:spPr>
        <p:txBody>
          <a:bodyPr wrap="square" anchor="ctr">
            <a:spAutoFit/>
          </a:bodyPr>
          <a:lstStyle/>
          <a:p>
            <a:pPr algn="ctr" eaLnBrk="0" hangingPunct="0"/>
            <a:endParaRPr lang="ar-IQ" sz="3200" b="1" dirty="0" smtClean="0"/>
          </a:p>
          <a:p>
            <a:pPr algn="ctr" rtl="1"/>
            <a:r>
              <a:rPr lang="ar-IQ" sz="3200" b="1" dirty="0" smtClean="0"/>
              <a:t>3  - البدء بتحرير العراق والشام:</a:t>
            </a:r>
            <a:endParaRPr lang="en-US" sz="32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986970"/>
          </a:xfrm>
        </p:spPr>
        <p:txBody>
          <a:bodyPr>
            <a:normAutofit fontScale="90000"/>
          </a:bodyPr>
          <a:lstStyle/>
          <a:p>
            <a:pPr algn="ctr">
              <a:defRPr/>
            </a:pPr>
            <a:r>
              <a:rPr lang="en-US" dirty="0" smtClean="0"/>
              <a:t/>
            </a:r>
            <a:br>
              <a:rPr lang="en-US" dirty="0" smtClean="0"/>
            </a:br>
            <a:r>
              <a:rPr lang="en-US" dirty="0" smtClean="0"/>
              <a:t/>
            </a:r>
            <a:br>
              <a:rPr lang="en-US" dirty="0" smtClean="0"/>
            </a:br>
            <a:r>
              <a:rPr lang="ar-IQ" sz="3200" b="1" dirty="0" smtClean="0"/>
              <a:t>3  - البدء بتحرير العراق والشام</a:t>
            </a:r>
            <a:endParaRPr lang="ar-IQ" sz="3600" dirty="0"/>
          </a:p>
        </p:txBody>
      </p:sp>
      <p:sp>
        <p:nvSpPr>
          <p:cNvPr id="14339" name="عنصر نائب للمحتوى 2"/>
          <p:cNvSpPr>
            <a:spLocks noGrp="1"/>
          </p:cNvSpPr>
          <p:nvPr>
            <p:ph idx="1"/>
          </p:nvPr>
        </p:nvSpPr>
        <p:spPr>
          <a:xfrm>
            <a:off x="0" y="1052513"/>
            <a:ext cx="9144000" cy="5805487"/>
          </a:xfrm>
        </p:spPr>
        <p:txBody>
          <a:bodyPr/>
          <a:lstStyle/>
          <a:p>
            <a:pPr algn="just">
              <a:buNone/>
            </a:pPr>
            <a:r>
              <a:rPr lang="ar-IQ" sz="3200" dirty="0" smtClean="0"/>
              <a:t>1</a:t>
            </a:r>
            <a:r>
              <a:rPr lang="ar-IQ" sz="2800" dirty="0" smtClean="0"/>
              <a:t>- أن شبه الجزيرة العربية كانت شحيحة في مصادرها الاقتصادية بسبب مناخها الصحراوي مما يعمل أبناءها من القبائل إلى الصراع من اجل الحصول على الكلأ والماء لرعي مواشيهم </a:t>
            </a:r>
            <a:endParaRPr lang="en-US" sz="2800" dirty="0" smtClean="0"/>
          </a:p>
          <a:p>
            <a:pPr algn="just">
              <a:buNone/>
            </a:pPr>
            <a:r>
              <a:rPr lang="ar-IQ" sz="2800" dirty="0" smtClean="0"/>
              <a:t>2- كان الهدف المركزي لحروب التحرير لنشر العقيدة الإسلامية بين الناس وهي لم تسع إلى أكراه احد على اعتناق الإسلام وان تحقيق هذه </a:t>
            </a:r>
            <a:r>
              <a:rPr lang="ar-IQ" sz="2800" dirty="0" err="1" smtClean="0"/>
              <a:t>الاهدف</a:t>
            </a:r>
            <a:r>
              <a:rPr lang="ar-IQ" sz="2800" dirty="0" smtClean="0"/>
              <a:t> كان يتطلب أن يحشد المسلمون من وسائل القوة المادية والمعنوية ما يكفي لمحاربة </a:t>
            </a:r>
            <a:r>
              <a:rPr lang="ar-IQ" sz="2800" dirty="0" err="1" smtClean="0"/>
              <a:t>الامبراطوريتين</a:t>
            </a:r>
            <a:r>
              <a:rPr lang="ar-IQ" sz="2800" dirty="0" smtClean="0"/>
              <a:t> </a:t>
            </a:r>
            <a:r>
              <a:rPr lang="ar-IQ" sz="2800" dirty="0" err="1" smtClean="0"/>
              <a:t>الساسانية</a:t>
            </a:r>
            <a:r>
              <a:rPr lang="ar-IQ" sz="2800" dirty="0" smtClean="0"/>
              <a:t> </a:t>
            </a:r>
            <a:r>
              <a:rPr lang="ar-IQ" sz="2800" dirty="0" err="1" smtClean="0"/>
              <a:t>والبيزنطينية</a:t>
            </a:r>
            <a:r>
              <a:rPr lang="ar-IQ" sz="2800" dirty="0" smtClean="0"/>
              <a:t> بل حتى التفوق عليها,وكان أبو بكر حريصاً على أن تبدأ حروب التحرير على جهة الشام تنفيذاً لسياسة الرسول</a:t>
            </a:r>
            <a:r>
              <a:rPr lang="en-US" sz="2800" dirty="0" smtClean="0">
                <a:sym typeface="AGA Arabesque"/>
              </a:rPr>
              <a:t></a:t>
            </a:r>
            <a:r>
              <a:rPr lang="en-US" sz="2800" dirty="0" smtClean="0"/>
              <a:t>)</a:t>
            </a:r>
            <a:r>
              <a:rPr lang="ar-IQ" sz="2800" dirty="0" smtClean="0"/>
              <a:t>)التي بدأها غير إن سير المعارك في حروب الردة خاصة في البحرين قد أدت إلى الاحتكاك مع القوات </a:t>
            </a:r>
            <a:r>
              <a:rPr lang="ar-IQ" sz="2800" dirty="0" err="1" smtClean="0"/>
              <a:t>الساسانية</a:t>
            </a:r>
            <a:r>
              <a:rPr lang="ar-IQ" sz="2800" dirty="0" smtClean="0"/>
              <a:t> في منطقة السواد في جنوب العراق وحفز المقاتلين على اقتناع أبو بكر</a:t>
            </a:r>
            <a:r>
              <a:rPr lang="en-US" sz="2800" dirty="0" smtClean="0">
                <a:sym typeface="AGA Arabesque"/>
              </a:rPr>
              <a:t></a:t>
            </a:r>
            <a:r>
              <a:rPr lang="ar-IQ" sz="2800" dirty="0" smtClean="0"/>
              <a:t> يفتح جهة العراق وتحريره. </a:t>
            </a:r>
            <a:endParaRPr lang="en-US" sz="2800" dirty="0" smtClean="0"/>
          </a:p>
          <a:p>
            <a:pPr algn="just">
              <a:buNone/>
            </a:pPr>
            <a:endParaRPr lang="en-US" sz="2800" dirty="0" smtClean="0">
              <a:cs typeface="Tahoma" pitchFamily="34" charset="0"/>
            </a:endParaRPr>
          </a:p>
        </p:txBody>
      </p:sp>
      <p:sp>
        <p:nvSpPr>
          <p:cNvPr id="14340" name="Rectangle 4"/>
          <p:cNvSpPr>
            <a:spLocks noChangeArrowheads="1"/>
          </p:cNvSpPr>
          <p:nvPr/>
        </p:nvSpPr>
        <p:spPr bwMode="auto">
          <a:xfrm>
            <a:off x="2584450" y="263525"/>
            <a:ext cx="4148138" cy="584200"/>
          </a:xfrm>
          <a:prstGeom prst="rect">
            <a:avLst/>
          </a:prstGeom>
          <a:noFill/>
          <a:ln w="9525">
            <a:noFill/>
            <a:miter lim="800000"/>
            <a:headEnd/>
            <a:tailEnd/>
          </a:ln>
        </p:spPr>
        <p:txBody>
          <a:bodyPr anchor="ctr">
            <a:spAutoFit/>
          </a:bodyPr>
          <a:lstStyle/>
          <a:p>
            <a:pPr algn="ctr" eaLnBrk="0" hangingPunct="0"/>
            <a:endParaRPr lang="ar-IQ" sz="3200" dirty="0"/>
          </a:p>
        </p:txBody>
      </p:sp>
    </p:spTree>
  </p:cSld>
  <p:clrMapOvr>
    <a:masterClrMapping/>
  </p:clrMapOvr>
</p:sld>
</file>

<file path=ppt/theme/theme1.xml><?xml version="1.0" encoding="utf-8"?>
<a:theme xmlns:a="http://schemas.openxmlformats.org/drawingml/2006/main" name="2_تدفق">
  <a:themeElements>
    <a:clrScheme name="تدفق">
      <a:dk1>
        <a:srgbClr val="000000"/>
      </a:dk1>
      <a:lt1>
        <a:srgbClr val="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0.xml><?xml version="1.0" encoding="utf-8"?>
<a:theme xmlns:a="http://schemas.openxmlformats.org/drawingml/2006/main" name="9_تدفق">
  <a:themeElements>
    <a:clrScheme name="تدفق">
      <a:dk1>
        <a:srgbClr val="000000"/>
      </a:dk1>
      <a:lt1>
        <a:srgbClr val="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1.xml><?xml version="1.0" encoding="utf-8"?>
<a:theme xmlns:a="http://schemas.openxmlformats.org/drawingml/2006/main" name="10_تدفق">
  <a:themeElements>
    <a:clrScheme name="تدفق">
      <a:dk1>
        <a:srgbClr val="000000"/>
      </a:dk1>
      <a:lt1>
        <a:srgbClr val="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2.xml><?xml version="1.0" encoding="utf-8"?>
<a:theme xmlns:a="http://schemas.openxmlformats.org/drawingml/2006/main" name="11_تدفق">
  <a:themeElements>
    <a:clrScheme name="تدفق">
      <a:dk1>
        <a:srgbClr val="000000"/>
      </a:dk1>
      <a:lt1>
        <a:srgbClr val="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3.xml><?xml version="1.0" encoding="utf-8"?>
<a:theme xmlns:a="http://schemas.openxmlformats.org/drawingml/2006/main" name="12_تدفق">
  <a:themeElements>
    <a:clrScheme name="تدفق">
      <a:dk1>
        <a:srgbClr val="000000"/>
      </a:dk1>
      <a:lt1>
        <a:srgbClr val="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4.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3_تدفق">
  <a:themeElements>
    <a:clrScheme name="تدفق">
      <a:dk1>
        <a:srgbClr val="000000"/>
      </a:dk1>
      <a:lt1>
        <a:srgbClr val="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Default Design">
  <a:themeElements>
    <a:clrScheme name="Default Design 12">
      <a:dk1>
        <a:srgbClr val="000000"/>
      </a:dk1>
      <a:lt1>
        <a:srgbClr val="FFFFFF"/>
      </a:lt1>
      <a:dk2>
        <a:srgbClr val="000000"/>
      </a:dk2>
      <a:lt2>
        <a:srgbClr val="808080"/>
      </a:lt2>
      <a:accent1>
        <a:srgbClr val="7DB6EF"/>
      </a:accent1>
      <a:accent2>
        <a:srgbClr val="C0504D"/>
      </a:accent2>
      <a:accent3>
        <a:srgbClr val="FFFFFF"/>
      </a:accent3>
      <a:accent4>
        <a:srgbClr val="000000"/>
      </a:accent4>
      <a:accent5>
        <a:srgbClr val="BFD7F6"/>
      </a:accent5>
      <a:accent6>
        <a:srgbClr val="AE4845"/>
      </a:accent6>
      <a:hlink>
        <a:srgbClr val="0066CC"/>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1_تدفق">
  <a:themeElements>
    <a:clrScheme name="تدفق">
      <a:dk1>
        <a:srgbClr val="000000"/>
      </a:dk1>
      <a:lt1>
        <a:srgbClr val="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4_تدفق">
  <a:themeElements>
    <a:clrScheme name="تدفق">
      <a:dk1>
        <a:srgbClr val="000000"/>
      </a:dk1>
      <a:lt1>
        <a:srgbClr val="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5_تدفق">
  <a:themeElements>
    <a:clrScheme name="تدفق">
      <a:dk1>
        <a:srgbClr val="000000"/>
      </a:dk1>
      <a:lt1>
        <a:srgbClr val="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6_تدفق">
  <a:themeElements>
    <a:clrScheme name="تدفق">
      <a:dk1>
        <a:srgbClr val="000000"/>
      </a:dk1>
      <a:lt1>
        <a:srgbClr val="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7_تدفق">
  <a:themeElements>
    <a:clrScheme name="تدفق">
      <a:dk1>
        <a:srgbClr val="000000"/>
      </a:dk1>
      <a:lt1>
        <a:srgbClr val="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9.xml><?xml version="1.0" encoding="utf-8"?>
<a:theme xmlns:a="http://schemas.openxmlformats.org/drawingml/2006/main" name="8_تدفق">
  <a:themeElements>
    <a:clrScheme name="تدفق">
      <a:dk1>
        <a:srgbClr val="000000"/>
      </a:dk1>
      <a:lt1>
        <a:srgbClr val="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1024</TotalTime>
  <Words>2415</Words>
  <Application>Microsoft Office PowerPoint</Application>
  <PresentationFormat>عرض على الشاشة (3:4)‏</PresentationFormat>
  <Paragraphs>53</Paragraphs>
  <Slides>14</Slides>
  <Notes>5</Notes>
  <HiddenSlides>0</HiddenSlides>
  <MMClips>0</MMClips>
  <ScaleCrop>false</ScaleCrop>
  <HeadingPairs>
    <vt:vector size="4" baseType="variant">
      <vt:variant>
        <vt:lpstr>سمة</vt:lpstr>
      </vt:variant>
      <vt:variant>
        <vt:i4>13</vt:i4>
      </vt:variant>
      <vt:variant>
        <vt:lpstr>عناوين الشرائح</vt:lpstr>
      </vt:variant>
      <vt:variant>
        <vt:i4>14</vt:i4>
      </vt:variant>
    </vt:vector>
  </HeadingPairs>
  <TitlesOfParts>
    <vt:vector size="27" baseType="lpstr">
      <vt:lpstr>2_تدفق</vt:lpstr>
      <vt:lpstr>3_تدفق</vt:lpstr>
      <vt:lpstr>Default Design</vt:lpstr>
      <vt:lpstr>1_تدفق</vt:lpstr>
      <vt:lpstr>4_تدفق</vt:lpstr>
      <vt:lpstr>5_تدفق</vt:lpstr>
      <vt:lpstr>6_تدفق</vt:lpstr>
      <vt:lpstr>7_تدفق</vt:lpstr>
      <vt:lpstr>8_تدفق</vt:lpstr>
      <vt:lpstr>9_تدفق</vt:lpstr>
      <vt:lpstr>10_تدفق</vt:lpstr>
      <vt:lpstr>11_تدفق</vt:lpstr>
      <vt:lpstr>12_تدفق</vt:lpstr>
      <vt:lpstr>الشريحة 1</vt:lpstr>
      <vt:lpstr>     خلافة أبو بكر الصديق ( 11 هـ -13هـ):</vt:lpstr>
      <vt:lpstr>نشأة نظام الخلافة:</vt:lpstr>
      <vt:lpstr>ب- اجتماع السقيفة وانتخاب أبو بكر الصديق  خليفة:</vt:lpstr>
      <vt:lpstr>     جملة أمور عن نظام الخلافة في الإسلام:</vt:lpstr>
      <vt:lpstr>أهم أعمال الخليفة أبو بكر الصديق:</vt:lpstr>
      <vt:lpstr>2- مقاومة حركات الردة:</vt:lpstr>
      <vt:lpstr> </vt:lpstr>
      <vt:lpstr>  3  - البدء بتحرير العراق والشام</vt:lpstr>
      <vt:lpstr>  أ- تحرير العراق:</vt:lpstr>
      <vt:lpstr> أ- تحرير العراق:</vt:lpstr>
      <vt:lpstr>ب- تحرير الشام:</vt:lpstr>
      <vt:lpstr>ب- تحرير الشام:</vt:lpstr>
      <vt:lpstr>نهاية المحاضرة</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الشريحة 1</dc:title>
  <cp:lastModifiedBy>Maher</cp:lastModifiedBy>
  <cp:revision>95</cp:revision>
  <dcterms:modified xsi:type="dcterms:W3CDTF">2022-11-30T06:49:27Z</dcterms:modified>
</cp:coreProperties>
</file>